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wdp" ContentType="image/vnd.ms-photo"/>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 id="2147483708" r:id="rId3"/>
    <p:sldMasterId id="2147483735" r:id="rId4"/>
  </p:sldMasterIdLst>
  <p:notesMasterIdLst>
    <p:notesMasterId r:id="rId42"/>
  </p:notesMasterIdLst>
  <p:sldIdLst>
    <p:sldId id="369" r:id="rId5"/>
    <p:sldId id="384" r:id="rId6"/>
    <p:sldId id="370" r:id="rId7"/>
    <p:sldId id="371" r:id="rId8"/>
    <p:sldId id="385" r:id="rId9"/>
    <p:sldId id="386" r:id="rId10"/>
    <p:sldId id="372" r:id="rId11"/>
    <p:sldId id="373" r:id="rId12"/>
    <p:sldId id="374" r:id="rId13"/>
    <p:sldId id="375" r:id="rId14"/>
    <p:sldId id="376" r:id="rId15"/>
    <p:sldId id="257" r:id="rId16"/>
    <p:sldId id="263" r:id="rId17"/>
    <p:sldId id="360" r:id="rId18"/>
    <p:sldId id="357" r:id="rId19"/>
    <p:sldId id="362" r:id="rId20"/>
    <p:sldId id="321" r:id="rId21"/>
    <p:sldId id="338" r:id="rId22"/>
    <p:sldId id="304" r:id="rId23"/>
    <p:sldId id="325" r:id="rId24"/>
    <p:sldId id="326" r:id="rId25"/>
    <p:sldId id="328" r:id="rId26"/>
    <p:sldId id="358" r:id="rId27"/>
    <p:sldId id="359" r:id="rId28"/>
    <p:sldId id="348" r:id="rId29"/>
    <p:sldId id="353" r:id="rId30"/>
    <p:sldId id="340" r:id="rId31"/>
    <p:sldId id="336" r:id="rId32"/>
    <p:sldId id="341" r:id="rId33"/>
    <p:sldId id="330" r:id="rId34"/>
    <p:sldId id="350" r:id="rId35"/>
    <p:sldId id="364" r:id="rId36"/>
    <p:sldId id="365" r:id="rId37"/>
    <p:sldId id="383" r:id="rId38"/>
    <p:sldId id="379" r:id="rId39"/>
    <p:sldId id="380" r:id="rId40"/>
    <p:sldId id="363"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66FF33"/>
    <a:srgbClr val="FF66FF"/>
    <a:srgbClr val="0071C5"/>
    <a:srgbClr val="0033CC"/>
    <a:srgbClr val="000099"/>
    <a:srgbClr val="FF9900"/>
    <a:srgbClr val="003C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87" autoAdjust="0"/>
    <p:restoredTop sz="90578" autoAdjust="0"/>
  </p:normalViewPr>
  <p:slideViewPr>
    <p:cSldViewPr snapToGrid="0">
      <p:cViewPr>
        <p:scale>
          <a:sx n="106" d="100"/>
          <a:sy n="106" d="100"/>
        </p:scale>
        <p:origin x="96" y="96"/>
      </p:cViewPr>
      <p:guideLst>
        <p:guide orient="horz" pos="2160"/>
        <p:guide pos="3840"/>
      </p:guideLst>
    </p:cSldViewPr>
  </p:slideViewPr>
  <p:notesTextViewPr>
    <p:cViewPr>
      <p:scale>
        <a:sx n="1" d="1"/>
        <a:sy n="1" d="1"/>
      </p:scale>
      <p:origin x="0" y="0"/>
    </p:cViewPr>
  </p:notesTextViewPr>
  <p:sorterViewPr>
    <p:cViewPr>
      <p:scale>
        <a:sx n="100" d="100"/>
        <a:sy n="100" d="100"/>
      </p:scale>
      <p:origin x="0" y="-16502"/>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notesMaster" Target="notesMasters/notes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4" Type="http://schemas.openxmlformats.org/officeDocument/2006/relationships/chartUserShapes" Target="../drawings/drawing1.xml"/><Relationship Id="rId1" Type="http://schemas.openxmlformats.org/officeDocument/2006/relationships/themeOverride" Target="../theme/themeOverride1.xml"/><Relationship Id="rId2" Type="http://schemas.openxmlformats.org/officeDocument/2006/relationships/image" Target="../media/image62.pn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400" dirty="0">
                <a:latin typeface="Intel Clear" panose="020B0604020203020204" pitchFamily="34" charset="0"/>
                <a:ea typeface="Intel Clear" panose="020B0604020203020204" pitchFamily="34" charset="0"/>
                <a:cs typeface="Intel Clear" panose="020B0604020203020204" pitchFamily="34" charset="0"/>
              </a:rPr>
              <a:t>Cycle Cost [</a:t>
            </a:r>
            <a:r>
              <a:rPr lang="en-US" sz="1400" dirty="0" err="1">
                <a:latin typeface="Intel Clear" panose="020B0604020203020204" pitchFamily="34" charset="0"/>
                <a:ea typeface="Intel Clear" panose="020B0604020203020204" pitchFamily="34" charset="0"/>
                <a:cs typeface="Intel Clear" panose="020B0604020203020204" pitchFamily="34" charset="0"/>
              </a:rPr>
              <a:t>Enqueue</a:t>
            </a:r>
            <a:r>
              <a:rPr lang="en-US" sz="1400" dirty="0">
                <a:latin typeface="Intel Clear" panose="020B0604020203020204" pitchFamily="34" charset="0"/>
                <a:ea typeface="Intel Clear" panose="020B0604020203020204" pitchFamily="34" charset="0"/>
                <a:cs typeface="Intel Clear" panose="020B0604020203020204" pitchFamily="34" charset="0"/>
              </a:rPr>
              <a:t> + </a:t>
            </a:r>
            <a:r>
              <a:rPr lang="en-US" sz="1400" dirty="0" err="1">
                <a:latin typeface="Intel Clear" panose="020B0604020203020204" pitchFamily="34" charset="0"/>
                <a:ea typeface="Intel Clear" panose="020B0604020203020204" pitchFamily="34" charset="0"/>
                <a:cs typeface="Intel Clear" panose="020B0604020203020204" pitchFamily="34" charset="0"/>
              </a:rPr>
              <a:t>Dequeue</a:t>
            </a:r>
            <a:r>
              <a:rPr lang="en-US" sz="1400" dirty="0">
                <a:latin typeface="Intel Clear" panose="020B0604020203020204" pitchFamily="34" charset="0"/>
                <a:ea typeface="Intel Clear" panose="020B0604020203020204" pitchFamily="34" charset="0"/>
                <a:cs typeface="Intel Clear" panose="020B0604020203020204" pitchFamily="34" charset="0"/>
              </a:rPr>
              <a:t>] in CPU cycles </a:t>
            </a:r>
          </a:p>
        </c:rich>
      </c:tx>
      <c:layout/>
      <c:overlay val="0"/>
    </c:title>
    <c:autoTitleDeleted val="0"/>
    <c:view3D>
      <c:rotX val="15"/>
      <c:rotY val="20"/>
      <c:rAngAx val="1"/>
    </c:view3D>
    <c:floor>
      <c:thickness val="0"/>
    </c:floor>
    <c:sideWall>
      <c:thickness val="0"/>
      <c:spPr>
        <a:blipFill>
          <a:blip xmlns:r="http://schemas.openxmlformats.org/officeDocument/2006/relationships" r:embed="rId2"/>
          <a:stretch>
            <a:fillRect/>
          </a:stretch>
        </a:blipFill>
      </c:spPr>
    </c:sideWall>
    <c:backWall>
      <c:thickness val="0"/>
    </c:backWall>
    <c:plotArea>
      <c:layout/>
      <c:bar3DChart>
        <c:barDir val="col"/>
        <c:grouping val="clustered"/>
        <c:varyColors val="0"/>
        <c:ser>
          <c:idx val="0"/>
          <c:order val="0"/>
          <c:tx>
            <c:strRef>
              <c:f>Sheet1!$H$3</c:f>
              <c:strCache>
                <c:ptCount val="1"/>
                <c:pt idx="0">
                  <c:v>Cycle Cost [Enqueue + Dequeue]</c:v>
                </c:pt>
              </c:strCache>
            </c:strRef>
          </c:tx>
          <c:invertIfNegative val="0"/>
          <c:cat>
            <c:multiLvlStrRef>
              <c:f>Sheet1!$E$4:$G$44</c:f>
              <c:multiLvlStrCache>
                <c:ptCount val="41"/>
                <c:lvl>
                  <c:pt idx="0">
                    <c:v>.</c:v>
                  </c:pt>
                  <c:pt idx="1">
                    <c:v>.</c:v>
                  </c:pt>
                  <c:pt idx="2">
                    <c:v>.</c:v>
                  </c:pt>
                  <c:pt idx="3">
                    <c:v>.</c:v>
                  </c:pt>
                  <c:pt idx="4">
                    <c:v>.</c:v>
                  </c:pt>
                  <c:pt idx="5">
                    <c:v>.</c:v>
                  </c:pt>
                  <c:pt idx="7">
                    <c:v>.</c:v>
                  </c:pt>
                  <c:pt idx="8">
                    <c:v>.</c:v>
                  </c:pt>
                  <c:pt idx="9">
                    <c:v>.</c:v>
                  </c:pt>
                  <c:pt idx="10">
                    <c:v>.</c:v>
                  </c:pt>
                  <c:pt idx="11">
                    <c:v>.</c:v>
                  </c:pt>
                  <c:pt idx="12">
                    <c:v>.</c:v>
                  </c:pt>
                  <c:pt idx="14">
                    <c:v>.</c:v>
                  </c:pt>
                  <c:pt idx="15">
                    <c:v>.</c:v>
                  </c:pt>
                  <c:pt idx="16">
                    <c:v>.</c:v>
                  </c:pt>
                  <c:pt idx="17">
                    <c:v>.</c:v>
                  </c:pt>
                  <c:pt idx="18">
                    <c:v>.</c:v>
                  </c:pt>
                  <c:pt idx="19">
                    <c:v>.</c:v>
                  </c:pt>
                  <c:pt idx="21">
                    <c:v>.</c:v>
                  </c:pt>
                  <c:pt idx="22">
                    <c:v>.</c:v>
                  </c:pt>
                  <c:pt idx="23">
                    <c:v>.</c:v>
                  </c:pt>
                  <c:pt idx="24">
                    <c:v>.</c:v>
                  </c:pt>
                  <c:pt idx="25">
                    <c:v>.</c:v>
                  </c:pt>
                  <c:pt idx="26">
                    <c:v>.</c:v>
                  </c:pt>
                  <c:pt idx="28">
                    <c:v>.</c:v>
                  </c:pt>
                  <c:pt idx="29">
                    <c:v>.</c:v>
                  </c:pt>
                  <c:pt idx="30">
                    <c:v>.</c:v>
                  </c:pt>
                  <c:pt idx="31">
                    <c:v>.</c:v>
                  </c:pt>
                  <c:pt idx="32">
                    <c:v>.</c:v>
                  </c:pt>
                  <c:pt idx="33">
                    <c:v>.</c:v>
                  </c:pt>
                  <c:pt idx="35">
                    <c:v>.</c:v>
                  </c:pt>
                  <c:pt idx="36">
                    <c:v>.</c:v>
                  </c:pt>
                  <c:pt idx="37">
                    <c:v>.</c:v>
                  </c:pt>
                  <c:pt idx="38">
                    <c:v>.</c:v>
                  </c:pt>
                  <c:pt idx="39">
                    <c:v>.</c:v>
                  </c:pt>
                  <c:pt idx="40">
                    <c:v>.</c:v>
                  </c:pt>
                </c:lvl>
                <c:lvl>
                  <c:pt idx="0">
                    <c:v>1</c:v>
                  </c:pt>
                  <c:pt idx="1">
                    <c:v>2</c:v>
                  </c:pt>
                  <c:pt idx="2">
                    <c:v>4</c:v>
                  </c:pt>
                  <c:pt idx="3">
                    <c:v>8</c:v>
                  </c:pt>
                  <c:pt idx="4">
                    <c:v>16</c:v>
                  </c:pt>
                  <c:pt idx="5">
                    <c:v>32</c:v>
                  </c:pt>
                  <c:pt idx="7">
                    <c:v>1</c:v>
                  </c:pt>
                  <c:pt idx="8">
                    <c:v>2</c:v>
                  </c:pt>
                  <c:pt idx="9">
                    <c:v>4</c:v>
                  </c:pt>
                  <c:pt idx="10">
                    <c:v>8</c:v>
                  </c:pt>
                  <c:pt idx="11">
                    <c:v>16</c:v>
                  </c:pt>
                  <c:pt idx="12">
                    <c:v>32</c:v>
                  </c:pt>
                  <c:pt idx="14">
                    <c:v>1</c:v>
                  </c:pt>
                  <c:pt idx="15">
                    <c:v>2</c:v>
                  </c:pt>
                  <c:pt idx="16">
                    <c:v>4</c:v>
                  </c:pt>
                  <c:pt idx="17">
                    <c:v>8</c:v>
                  </c:pt>
                  <c:pt idx="18">
                    <c:v>16</c:v>
                  </c:pt>
                  <c:pt idx="19">
                    <c:v>32</c:v>
                  </c:pt>
                  <c:pt idx="21">
                    <c:v>1</c:v>
                  </c:pt>
                  <c:pt idx="22">
                    <c:v>2</c:v>
                  </c:pt>
                  <c:pt idx="23">
                    <c:v>4</c:v>
                  </c:pt>
                  <c:pt idx="24">
                    <c:v>8</c:v>
                  </c:pt>
                  <c:pt idx="25">
                    <c:v>16</c:v>
                  </c:pt>
                  <c:pt idx="26">
                    <c:v>32</c:v>
                  </c:pt>
                  <c:pt idx="28">
                    <c:v>1</c:v>
                  </c:pt>
                  <c:pt idx="29">
                    <c:v>2</c:v>
                  </c:pt>
                  <c:pt idx="30">
                    <c:v>4</c:v>
                  </c:pt>
                  <c:pt idx="31">
                    <c:v>8</c:v>
                  </c:pt>
                  <c:pt idx="32">
                    <c:v>16</c:v>
                  </c:pt>
                  <c:pt idx="33">
                    <c:v>32</c:v>
                  </c:pt>
                  <c:pt idx="35">
                    <c:v>1</c:v>
                  </c:pt>
                  <c:pt idx="36">
                    <c:v>2</c:v>
                  </c:pt>
                  <c:pt idx="37">
                    <c:v>4</c:v>
                  </c:pt>
                  <c:pt idx="38">
                    <c:v>8</c:v>
                  </c:pt>
                  <c:pt idx="39">
                    <c:v>16</c:v>
                  </c:pt>
                  <c:pt idx="40">
                    <c:v>32</c:v>
                  </c:pt>
                </c:lvl>
                <c:lvl>
                  <c:pt idx="0">
                    <c:v>.</c:v>
                  </c:pt>
                  <c:pt idx="1">
                    <c:v>.</c:v>
                  </c:pt>
                  <c:pt idx="2">
                    <c:v>.</c:v>
                  </c:pt>
                  <c:pt idx="3">
                    <c:v>.</c:v>
                  </c:pt>
                  <c:pt idx="4">
                    <c:v>.</c:v>
                  </c:pt>
                  <c:pt idx="5">
                    <c:v>.</c:v>
                  </c:pt>
                  <c:pt idx="7">
                    <c:v>.</c:v>
                  </c:pt>
                  <c:pt idx="8">
                    <c:v>.</c:v>
                  </c:pt>
                  <c:pt idx="9">
                    <c:v>.</c:v>
                  </c:pt>
                  <c:pt idx="10">
                    <c:v>.</c:v>
                  </c:pt>
                  <c:pt idx="11">
                    <c:v>.</c:v>
                  </c:pt>
                  <c:pt idx="12">
                    <c:v>.</c:v>
                  </c:pt>
                  <c:pt idx="14">
                    <c:v>.</c:v>
                  </c:pt>
                  <c:pt idx="15">
                    <c:v>.</c:v>
                  </c:pt>
                  <c:pt idx="16">
                    <c:v>.</c:v>
                  </c:pt>
                  <c:pt idx="17">
                    <c:v>.</c:v>
                  </c:pt>
                  <c:pt idx="18">
                    <c:v>.</c:v>
                  </c:pt>
                  <c:pt idx="19">
                    <c:v>.</c:v>
                  </c:pt>
                  <c:pt idx="21">
                    <c:v>.</c:v>
                  </c:pt>
                  <c:pt idx="22">
                    <c:v>.</c:v>
                  </c:pt>
                  <c:pt idx="23">
                    <c:v>.</c:v>
                  </c:pt>
                  <c:pt idx="24">
                    <c:v>.</c:v>
                  </c:pt>
                  <c:pt idx="25">
                    <c:v>.</c:v>
                  </c:pt>
                  <c:pt idx="26">
                    <c:v>.</c:v>
                  </c:pt>
                  <c:pt idx="28">
                    <c:v>.</c:v>
                  </c:pt>
                  <c:pt idx="29">
                    <c:v>.</c:v>
                  </c:pt>
                  <c:pt idx="30">
                    <c:v>.</c:v>
                  </c:pt>
                  <c:pt idx="31">
                    <c:v>.</c:v>
                  </c:pt>
                  <c:pt idx="32">
                    <c:v>.</c:v>
                  </c:pt>
                  <c:pt idx="33">
                    <c:v>.</c:v>
                  </c:pt>
                  <c:pt idx="35">
                    <c:v>.</c:v>
                  </c:pt>
                  <c:pt idx="36">
                    <c:v>.</c:v>
                  </c:pt>
                  <c:pt idx="37">
                    <c:v>.</c:v>
                  </c:pt>
                  <c:pt idx="38">
                    <c:v>.</c:v>
                  </c:pt>
                  <c:pt idx="39">
                    <c:v>.</c:v>
                  </c:pt>
                  <c:pt idx="40">
                    <c:v>.</c:v>
                  </c:pt>
                </c:lvl>
              </c:multiLvlStrCache>
            </c:multiLvlStrRef>
          </c:cat>
          <c:val>
            <c:numRef>
              <c:f>Sheet1!$H$4:$H$44</c:f>
              <c:numCache>
                <c:formatCode>General</c:formatCode>
                <c:ptCount val="41"/>
                <c:pt idx="0">
                  <c:v>19.15</c:v>
                </c:pt>
                <c:pt idx="1">
                  <c:v>10.06</c:v>
                </c:pt>
                <c:pt idx="2">
                  <c:v>6.08</c:v>
                </c:pt>
                <c:pt idx="3">
                  <c:v>4.58</c:v>
                </c:pt>
                <c:pt idx="4">
                  <c:v>3.79</c:v>
                </c:pt>
                <c:pt idx="5">
                  <c:v>3.4</c:v>
                </c:pt>
                <c:pt idx="7">
                  <c:v>93.49</c:v>
                </c:pt>
                <c:pt idx="8">
                  <c:v>50.1</c:v>
                </c:pt>
                <c:pt idx="9">
                  <c:v>24.05</c:v>
                </c:pt>
                <c:pt idx="10">
                  <c:v>13.5</c:v>
                </c:pt>
                <c:pt idx="11">
                  <c:v>8.540000000000001</c:v>
                </c:pt>
                <c:pt idx="12">
                  <c:v>7.159999999999997</c:v>
                </c:pt>
                <c:pt idx="14">
                  <c:v>186.8</c:v>
                </c:pt>
                <c:pt idx="15">
                  <c:v>97.92</c:v>
                </c:pt>
                <c:pt idx="16">
                  <c:v>58.25</c:v>
                </c:pt>
                <c:pt idx="17">
                  <c:v>32.0</c:v>
                </c:pt>
                <c:pt idx="18">
                  <c:v>19.55</c:v>
                </c:pt>
                <c:pt idx="19">
                  <c:v>12.87</c:v>
                </c:pt>
                <c:pt idx="21">
                  <c:v>56.41</c:v>
                </c:pt>
                <c:pt idx="22">
                  <c:v>34.71</c:v>
                </c:pt>
                <c:pt idx="23">
                  <c:v>15.09</c:v>
                </c:pt>
                <c:pt idx="24">
                  <c:v>9.38</c:v>
                </c:pt>
                <c:pt idx="25">
                  <c:v>5.68</c:v>
                </c:pt>
                <c:pt idx="26">
                  <c:v>4.33</c:v>
                </c:pt>
                <c:pt idx="28">
                  <c:v>177.82</c:v>
                </c:pt>
                <c:pt idx="29">
                  <c:v>90.14</c:v>
                </c:pt>
                <c:pt idx="30">
                  <c:v>45.78</c:v>
                </c:pt>
                <c:pt idx="31">
                  <c:v>25.34</c:v>
                </c:pt>
                <c:pt idx="32">
                  <c:v>14.75</c:v>
                </c:pt>
                <c:pt idx="33">
                  <c:v>8.15</c:v>
                </c:pt>
                <c:pt idx="35">
                  <c:v>576.97</c:v>
                </c:pt>
                <c:pt idx="36">
                  <c:v>267.95</c:v>
                </c:pt>
                <c:pt idx="37">
                  <c:v>132.86</c:v>
                </c:pt>
                <c:pt idx="38">
                  <c:v>68.98</c:v>
                </c:pt>
                <c:pt idx="39">
                  <c:v>45.77</c:v>
                </c:pt>
                <c:pt idx="40">
                  <c:v>25.55</c:v>
                </c:pt>
              </c:numCache>
            </c:numRef>
          </c:val>
        </c:ser>
        <c:dLbls>
          <c:showLegendKey val="0"/>
          <c:showVal val="0"/>
          <c:showCatName val="0"/>
          <c:showSerName val="0"/>
          <c:showPercent val="0"/>
          <c:showBubbleSize val="0"/>
        </c:dLbls>
        <c:gapWidth val="150"/>
        <c:shape val="box"/>
        <c:axId val="-2142599344"/>
        <c:axId val="-2142596528"/>
        <c:axId val="0"/>
      </c:bar3DChart>
      <c:catAx>
        <c:axId val="-2142599344"/>
        <c:scaling>
          <c:orientation val="minMax"/>
        </c:scaling>
        <c:delete val="0"/>
        <c:axPos val="b"/>
        <c:numFmt formatCode="General" sourceLinked="0"/>
        <c:majorTickMark val="out"/>
        <c:minorTickMark val="none"/>
        <c:tickLblPos val="nextTo"/>
        <c:crossAx val="-2142596528"/>
        <c:crosses val="autoZero"/>
        <c:auto val="1"/>
        <c:lblAlgn val="ctr"/>
        <c:lblOffset val="100"/>
        <c:noMultiLvlLbl val="0"/>
      </c:catAx>
      <c:valAx>
        <c:axId val="-2142596528"/>
        <c:scaling>
          <c:orientation val="minMax"/>
        </c:scaling>
        <c:delete val="0"/>
        <c:axPos val="l"/>
        <c:majorGridlines/>
        <c:numFmt formatCode="General" sourceLinked="1"/>
        <c:majorTickMark val="out"/>
        <c:minorTickMark val="none"/>
        <c:tickLblPos val="nextTo"/>
        <c:crossAx val="-2142599344"/>
        <c:crosses val="autoZero"/>
        <c:crossBetween val="between"/>
      </c:valAx>
    </c:plotArea>
    <c:legend>
      <c:legendPos val="r"/>
      <c:layout>
        <c:manualLayout>
          <c:xMode val="edge"/>
          <c:yMode val="edge"/>
          <c:x val="0.0972238169225502"/>
          <c:y val="0.381555999868445"/>
          <c:w val="0.312236288189729"/>
          <c:h val="0.0555830888415342"/>
        </c:manualLayout>
      </c:layout>
      <c:overlay val="0"/>
    </c:legend>
    <c:plotVisOnly val="1"/>
    <c:dispBlanksAs val="gap"/>
    <c:showDLblsOverMax val="0"/>
  </c:chart>
  <c:txPr>
    <a:bodyPr/>
    <a:lstStyle/>
    <a:p>
      <a:pPr>
        <a:defRPr sz="1100"/>
      </a:pPr>
      <a:endParaRPr lang="en-US"/>
    </a:p>
  </c:txPr>
  <c:externalData r:id="rId3">
    <c:autoUpdate val="0"/>
  </c:externalData>
  <c:userShapes r:id="rId4"/>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FF3703-CD47-4256-A3C8-6E00A1D49CD7}" type="doc">
      <dgm:prSet loTypeId="urn:microsoft.com/office/officeart/2005/8/layout/chevron1" loCatId="process" qsTypeId="urn:microsoft.com/office/officeart/2005/8/quickstyle/simple1" qsCatId="simple" csTypeId="urn:microsoft.com/office/officeart/2005/8/colors/accent1_2" csCatId="accent1" phldr="1"/>
      <dgm:spPr/>
    </dgm:pt>
    <dgm:pt modelId="{44FBE444-E5D6-489C-96A1-76672B2C3773}">
      <dgm:prSet phldrT="[Text]"/>
      <dgm:spPr/>
      <dgm:t>
        <a:bodyPr/>
        <a:lstStyle/>
        <a:p>
          <a:r>
            <a:rPr lang="en-US" dirty="0" smtClean="0"/>
            <a:t>DPDK 1.8</a:t>
          </a:r>
          <a:endParaRPr lang="en-US" dirty="0"/>
        </a:p>
      </dgm:t>
    </dgm:pt>
    <dgm:pt modelId="{14FE9BC3-1B4E-4C89-913A-31C4611DDD4C}" type="parTrans" cxnId="{152EA66A-5F0E-460A-B0BB-EBB78AAE72CE}">
      <dgm:prSet/>
      <dgm:spPr/>
      <dgm:t>
        <a:bodyPr/>
        <a:lstStyle/>
        <a:p>
          <a:endParaRPr lang="en-US"/>
        </a:p>
      </dgm:t>
    </dgm:pt>
    <dgm:pt modelId="{7D3D995F-FAAE-4291-A55C-3559A9EBF091}" type="sibTrans" cxnId="{152EA66A-5F0E-460A-B0BB-EBB78AAE72CE}">
      <dgm:prSet/>
      <dgm:spPr/>
      <dgm:t>
        <a:bodyPr/>
        <a:lstStyle/>
        <a:p>
          <a:endParaRPr lang="en-US"/>
        </a:p>
      </dgm:t>
    </dgm:pt>
    <dgm:pt modelId="{B06C931D-793A-467E-865E-BF975E0431F2}">
      <dgm:prSet phldrT="[Text]"/>
      <dgm:spPr/>
      <dgm:t>
        <a:bodyPr/>
        <a:lstStyle/>
        <a:p>
          <a:r>
            <a:rPr lang="en-US" dirty="0" smtClean="0"/>
            <a:t>DPDK 2.0</a:t>
          </a:r>
          <a:endParaRPr lang="en-US" dirty="0"/>
        </a:p>
      </dgm:t>
    </dgm:pt>
    <dgm:pt modelId="{A09D91B6-0FAE-4848-8121-8ADFDCD184B9}" type="parTrans" cxnId="{799041DE-A67D-4DD5-B76A-9ABDA405B35B}">
      <dgm:prSet/>
      <dgm:spPr/>
      <dgm:t>
        <a:bodyPr/>
        <a:lstStyle/>
        <a:p>
          <a:endParaRPr lang="en-US"/>
        </a:p>
      </dgm:t>
    </dgm:pt>
    <dgm:pt modelId="{99933991-E42F-4AFD-919D-462D084E79EA}" type="sibTrans" cxnId="{799041DE-A67D-4DD5-B76A-9ABDA405B35B}">
      <dgm:prSet/>
      <dgm:spPr/>
      <dgm:t>
        <a:bodyPr/>
        <a:lstStyle/>
        <a:p>
          <a:endParaRPr lang="en-US"/>
        </a:p>
      </dgm:t>
    </dgm:pt>
    <dgm:pt modelId="{BFA0E01A-779D-47E4-AA6F-D6FE7ACBCFD4}">
      <dgm:prSet phldrT="[Text]"/>
      <dgm:spPr/>
      <dgm:t>
        <a:bodyPr/>
        <a:lstStyle/>
        <a:p>
          <a:r>
            <a:rPr lang="en-US" dirty="0" smtClean="0"/>
            <a:t>DPDK 2.1</a:t>
          </a:r>
          <a:endParaRPr lang="en-US" dirty="0"/>
        </a:p>
      </dgm:t>
    </dgm:pt>
    <dgm:pt modelId="{5918BFDC-B4F4-4BCC-B0AB-FE898E54E700}" type="parTrans" cxnId="{E65AE2FC-3956-4F37-A077-F3EF5886F797}">
      <dgm:prSet/>
      <dgm:spPr/>
      <dgm:t>
        <a:bodyPr/>
        <a:lstStyle/>
        <a:p>
          <a:endParaRPr lang="en-US"/>
        </a:p>
      </dgm:t>
    </dgm:pt>
    <dgm:pt modelId="{CF960CB0-91A9-44AA-83E8-2393623BC726}" type="sibTrans" cxnId="{E65AE2FC-3956-4F37-A077-F3EF5886F797}">
      <dgm:prSet/>
      <dgm:spPr/>
      <dgm:t>
        <a:bodyPr/>
        <a:lstStyle/>
        <a:p>
          <a:endParaRPr lang="en-US"/>
        </a:p>
      </dgm:t>
    </dgm:pt>
    <dgm:pt modelId="{DDC1F247-D594-4DC6-854C-F4D1F069396D}">
      <dgm:prSet phldrT="[Text]"/>
      <dgm:spPr/>
      <dgm:t>
        <a:bodyPr/>
        <a:lstStyle/>
        <a:p>
          <a:r>
            <a:rPr lang="en-US" dirty="0" smtClean="0"/>
            <a:t>DPDK 2.2</a:t>
          </a:r>
          <a:endParaRPr lang="en-US" dirty="0"/>
        </a:p>
      </dgm:t>
    </dgm:pt>
    <dgm:pt modelId="{595870BB-9801-49EA-9CC9-398FBC292829}" type="parTrans" cxnId="{863224D3-77FB-47A5-8D69-696F4995F7BC}">
      <dgm:prSet/>
      <dgm:spPr/>
      <dgm:t>
        <a:bodyPr/>
        <a:lstStyle/>
        <a:p>
          <a:endParaRPr lang="en-US"/>
        </a:p>
      </dgm:t>
    </dgm:pt>
    <dgm:pt modelId="{2542CF1B-01A2-4F24-8816-C64352FA65AD}" type="sibTrans" cxnId="{863224D3-77FB-47A5-8D69-696F4995F7BC}">
      <dgm:prSet/>
      <dgm:spPr/>
      <dgm:t>
        <a:bodyPr/>
        <a:lstStyle/>
        <a:p>
          <a:endParaRPr lang="en-US"/>
        </a:p>
      </dgm:t>
    </dgm:pt>
    <dgm:pt modelId="{5BA09C44-F778-41E4-AFAF-DE92F771BE50}" type="pres">
      <dgm:prSet presAssocID="{5CFF3703-CD47-4256-A3C8-6E00A1D49CD7}" presName="Name0" presStyleCnt="0">
        <dgm:presLayoutVars>
          <dgm:dir/>
          <dgm:animLvl val="lvl"/>
          <dgm:resizeHandles val="exact"/>
        </dgm:presLayoutVars>
      </dgm:prSet>
      <dgm:spPr/>
    </dgm:pt>
    <dgm:pt modelId="{88F0BEC1-AAB5-4AB5-90A4-CFC71AE4EC34}" type="pres">
      <dgm:prSet presAssocID="{44FBE444-E5D6-489C-96A1-76672B2C3773}" presName="parTxOnly" presStyleLbl="node1" presStyleIdx="0" presStyleCnt="4">
        <dgm:presLayoutVars>
          <dgm:chMax val="0"/>
          <dgm:chPref val="0"/>
          <dgm:bulletEnabled val="1"/>
        </dgm:presLayoutVars>
      </dgm:prSet>
      <dgm:spPr/>
      <dgm:t>
        <a:bodyPr/>
        <a:lstStyle/>
        <a:p>
          <a:endParaRPr lang="en-US"/>
        </a:p>
      </dgm:t>
    </dgm:pt>
    <dgm:pt modelId="{432A2879-9642-466E-A448-C35B4C34C485}" type="pres">
      <dgm:prSet presAssocID="{7D3D995F-FAAE-4291-A55C-3559A9EBF091}" presName="parTxOnlySpace" presStyleCnt="0"/>
      <dgm:spPr/>
    </dgm:pt>
    <dgm:pt modelId="{B8F527F4-F361-4763-9061-00A8771E4E08}" type="pres">
      <dgm:prSet presAssocID="{B06C931D-793A-467E-865E-BF975E0431F2}" presName="parTxOnly" presStyleLbl="node1" presStyleIdx="1" presStyleCnt="4">
        <dgm:presLayoutVars>
          <dgm:chMax val="0"/>
          <dgm:chPref val="0"/>
          <dgm:bulletEnabled val="1"/>
        </dgm:presLayoutVars>
      </dgm:prSet>
      <dgm:spPr/>
      <dgm:t>
        <a:bodyPr/>
        <a:lstStyle/>
        <a:p>
          <a:endParaRPr lang="en-US"/>
        </a:p>
      </dgm:t>
    </dgm:pt>
    <dgm:pt modelId="{275BDC3B-F5BB-4604-8B2F-C9EAB2D2EE2A}" type="pres">
      <dgm:prSet presAssocID="{99933991-E42F-4AFD-919D-462D084E79EA}" presName="parTxOnlySpace" presStyleCnt="0"/>
      <dgm:spPr/>
    </dgm:pt>
    <dgm:pt modelId="{48A4304A-4563-4086-BEFC-BFD7C581A18A}" type="pres">
      <dgm:prSet presAssocID="{BFA0E01A-779D-47E4-AA6F-D6FE7ACBCFD4}" presName="parTxOnly" presStyleLbl="node1" presStyleIdx="2" presStyleCnt="4">
        <dgm:presLayoutVars>
          <dgm:chMax val="0"/>
          <dgm:chPref val="0"/>
          <dgm:bulletEnabled val="1"/>
        </dgm:presLayoutVars>
      </dgm:prSet>
      <dgm:spPr/>
      <dgm:t>
        <a:bodyPr/>
        <a:lstStyle/>
        <a:p>
          <a:endParaRPr lang="en-US"/>
        </a:p>
      </dgm:t>
    </dgm:pt>
    <dgm:pt modelId="{E3FA0892-288D-4905-916C-C09C87EF109D}" type="pres">
      <dgm:prSet presAssocID="{CF960CB0-91A9-44AA-83E8-2393623BC726}" presName="parTxOnlySpace" presStyleCnt="0"/>
      <dgm:spPr/>
    </dgm:pt>
    <dgm:pt modelId="{99AC4540-94CF-4E5B-9381-27456A4FF035}" type="pres">
      <dgm:prSet presAssocID="{DDC1F247-D594-4DC6-854C-F4D1F069396D}" presName="parTxOnly" presStyleLbl="node1" presStyleIdx="3" presStyleCnt="4">
        <dgm:presLayoutVars>
          <dgm:chMax val="0"/>
          <dgm:chPref val="0"/>
          <dgm:bulletEnabled val="1"/>
        </dgm:presLayoutVars>
      </dgm:prSet>
      <dgm:spPr/>
      <dgm:t>
        <a:bodyPr/>
        <a:lstStyle/>
        <a:p>
          <a:endParaRPr lang="en-US"/>
        </a:p>
      </dgm:t>
    </dgm:pt>
  </dgm:ptLst>
  <dgm:cxnLst>
    <dgm:cxn modelId="{0CC1DCC2-394A-4738-9D74-C95E2091B080}" type="presOf" srcId="{44FBE444-E5D6-489C-96A1-76672B2C3773}" destId="{88F0BEC1-AAB5-4AB5-90A4-CFC71AE4EC34}" srcOrd="0" destOrd="0" presId="urn:microsoft.com/office/officeart/2005/8/layout/chevron1"/>
    <dgm:cxn modelId="{799041DE-A67D-4DD5-B76A-9ABDA405B35B}" srcId="{5CFF3703-CD47-4256-A3C8-6E00A1D49CD7}" destId="{B06C931D-793A-467E-865E-BF975E0431F2}" srcOrd="1" destOrd="0" parTransId="{A09D91B6-0FAE-4848-8121-8ADFDCD184B9}" sibTransId="{99933991-E42F-4AFD-919D-462D084E79EA}"/>
    <dgm:cxn modelId="{152EA66A-5F0E-460A-B0BB-EBB78AAE72CE}" srcId="{5CFF3703-CD47-4256-A3C8-6E00A1D49CD7}" destId="{44FBE444-E5D6-489C-96A1-76672B2C3773}" srcOrd="0" destOrd="0" parTransId="{14FE9BC3-1B4E-4C89-913A-31C4611DDD4C}" sibTransId="{7D3D995F-FAAE-4291-A55C-3559A9EBF091}"/>
    <dgm:cxn modelId="{F7023214-7465-448B-9655-B832DEC95365}" type="presOf" srcId="{5CFF3703-CD47-4256-A3C8-6E00A1D49CD7}" destId="{5BA09C44-F778-41E4-AFAF-DE92F771BE50}" srcOrd="0" destOrd="0" presId="urn:microsoft.com/office/officeart/2005/8/layout/chevron1"/>
    <dgm:cxn modelId="{0813EA8B-BA36-40A2-BF59-5D6BD579F982}" type="presOf" srcId="{B06C931D-793A-467E-865E-BF975E0431F2}" destId="{B8F527F4-F361-4763-9061-00A8771E4E08}" srcOrd="0" destOrd="0" presId="urn:microsoft.com/office/officeart/2005/8/layout/chevron1"/>
    <dgm:cxn modelId="{5838919C-B905-4161-9069-7BC241FEF1BA}" type="presOf" srcId="{BFA0E01A-779D-47E4-AA6F-D6FE7ACBCFD4}" destId="{48A4304A-4563-4086-BEFC-BFD7C581A18A}" srcOrd="0" destOrd="0" presId="urn:microsoft.com/office/officeart/2005/8/layout/chevron1"/>
    <dgm:cxn modelId="{E71BB146-2F4B-4A59-BFCF-5CA61E535C16}" type="presOf" srcId="{DDC1F247-D594-4DC6-854C-F4D1F069396D}" destId="{99AC4540-94CF-4E5B-9381-27456A4FF035}" srcOrd="0" destOrd="0" presId="urn:microsoft.com/office/officeart/2005/8/layout/chevron1"/>
    <dgm:cxn modelId="{E65AE2FC-3956-4F37-A077-F3EF5886F797}" srcId="{5CFF3703-CD47-4256-A3C8-6E00A1D49CD7}" destId="{BFA0E01A-779D-47E4-AA6F-D6FE7ACBCFD4}" srcOrd="2" destOrd="0" parTransId="{5918BFDC-B4F4-4BCC-B0AB-FE898E54E700}" sibTransId="{CF960CB0-91A9-44AA-83E8-2393623BC726}"/>
    <dgm:cxn modelId="{863224D3-77FB-47A5-8D69-696F4995F7BC}" srcId="{5CFF3703-CD47-4256-A3C8-6E00A1D49CD7}" destId="{DDC1F247-D594-4DC6-854C-F4D1F069396D}" srcOrd="3" destOrd="0" parTransId="{595870BB-9801-49EA-9CC9-398FBC292829}" sibTransId="{2542CF1B-01A2-4F24-8816-C64352FA65AD}"/>
    <dgm:cxn modelId="{DDB51085-3200-43C5-B038-FC109EF121E5}" type="presParOf" srcId="{5BA09C44-F778-41E4-AFAF-DE92F771BE50}" destId="{88F0BEC1-AAB5-4AB5-90A4-CFC71AE4EC34}" srcOrd="0" destOrd="0" presId="urn:microsoft.com/office/officeart/2005/8/layout/chevron1"/>
    <dgm:cxn modelId="{59753A16-9480-4CA2-90C7-C5E61A492F76}" type="presParOf" srcId="{5BA09C44-F778-41E4-AFAF-DE92F771BE50}" destId="{432A2879-9642-466E-A448-C35B4C34C485}" srcOrd="1" destOrd="0" presId="urn:microsoft.com/office/officeart/2005/8/layout/chevron1"/>
    <dgm:cxn modelId="{5526FB95-58CF-49A9-8005-2F63DBAB2CD2}" type="presParOf" srcId="{5BA09C44-F778-41E4-AFAF-DE92F771BE50}" destId="{B8F527F4-F361-4763-9061-00A8771E4E08}" srcOrd="2" destOrd="0" presId="urn:microsoft.com/office/officeart/2005/8/layout/chevron1"/>
    <dgm:cxn modelId="{685AD15D-6537-45E8-9ABE-9D7AB71CBB4B}" type="presParOf" srcId="{5BA09C44-F778-41E4-AFAF-DE92F771BE50}" destId="{275BDC3B-F5BB-4604-8B2F-C9EAB2D2EE2A}" srcOrd="3" destOrd="0" presId="urn:microsoft.com/office/officeart/2005/8/layout/chevron1"/>
    <dgm:cxn modelId="{A38C46E7-7DE3-4B61-AE50-48E5886F3E73}" type="presParOf" srcId="{5BA09C44-F778-41E4-AFAF-DE92F771BE50}" destId="{48A4304A-4563-4086-BEFC-BFD7C581A18A}" srcOrd="4" destOrd="0" presId="urn:microsoft.com/office/officeart/2005/8/layout/chevron1"/>
    <dgm:cxn modelId="{C8AC77D9-EAB2-4E09-9077-CDA91AB87DD1}" type="presParOf" srcId="{5BA09C44-F778-41E4-AFAF-DE92F771BE50}" destId="{E3FA0892-288D-4905-916C-C09C87EF109D}" srcOrd="5" destOrd="0" presId="urn:microsoft.com/office/officeart/2005/8/layout/chevron1"/>
    <dgm:cxn modelId="{BD802E01-C413-458B-8E94-D392FA1F0DB4}" type="presParOf" srcId="{5BA09C44-F778-41E4-AFAF-DE92F771BE50}" destId="{99AC4540-94CF-4E5B-9381-27456A4FF035}"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0BEC1-AAB5-4AB5-90A4-CFC71AE4EC34}">
      <dsp:nvSpPr>
        <dsp:cNvPr id="0" name=""/>
        <dsp:cNvSpPr/>
      </dsp:nvSpPr>
      <dsp:spPr>
        <a:xfrm>
          <a:off x="3255" y="0"/>
          <a:ext cx="1894752" cy="35898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DPDK 1.8</a:t>
          </a:r>
          <a:endParaRPr lang="en-US" sz="2100" kern="1200" dirty="0"/>
        </a:p>
      </dsp:txBody>
      <dsp:txXfrm>
        <a:off x="182749" y="0"/>
        <a:ext cx="1535765" cy="358987"/>
      </dsp:txXfrm>
    </dsp:sp>
    <dsp:sp modelId="{B8F527F4-F361-4763-9061-00A8771E4E08}">
      <dsp:nvSpPr>
        <dsp:cNvPr id="0" name=""/>
        <dsp:cNvSpPr/>
      </dsp:nvSpPr>
      <dsp:spPr>
        <a:xfrm>
          <a:off x="1708532" y="0"/>
          <a:ext cx="1894752" cy="35898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DPDK 2.0</a:t>
          </a:r>
          <a:endParaRPr lang="en-US" sz="2100" kern="1200" dirty="0"/>
        </a:p>
      </dsp:txBody>
      <dsp:txXfrm>
        <a:off x="1888026" y="0"/>
        <a:ext cx="1535765" cy="358987"/>
      </dsp:txXfrm>
    </dsp:sp>
    <dsp:sp modelId="{48A4304A-4563-4086-BEFC-BFD7C581A18A}">
      <dsp:nvSpPr>
        <dsp:cNvPr id="0" name=""/>
        <dsp:cNvSpPr/>
      </dsp:nvSpPr>
      <dsp:spPr>
        <a:xfrm>
          <a:off x="3413809" y="0"/>
          <a:ext cx="1894752" cy="35898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DPDK 2.1</a:t>
          </a:r>
          <a:endParaRPr lang="en-US" sz="2100" kern="1200" dirty="0"/>
        </a:p>
      </dsp:txBody>
      <dsp:txXfrm>
        <a:off x="3593303" y="0"/>
        <a:ext cx="1535765" cy="358987"/>
      </dsp:txXfrm>
    </dsp:sp>
    <dsp:sp modelId="{99AC4540-94CF-4E5B-9381-27456A4FF035}">
      <dsp:nvSpPr>
        <dsp:cNvPr id="0" name=""/>
        <dsp:cNvSpPr/>
      </dsp:nvSpPr>
      <dsp:spPr>
        <a:xfrm>
          <a:off x="5119087" y="0"/>
          <a:ext cx="1894752" cy="35898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DPDK 2.2</a:t>
          </a:r>
          <a:endParaRPr lang="en-US" sz="2100" kern="1200" dirty="0"/>
        </a:p>
      </dsp:txBody>
      <dsp:txXfrm>
        <a:off x="5298581" y="0"/>
        <a:ext cx="1535765" cy="35898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0.0631</cdr:x>
      <cdr:y>0.94392</cdr:y>
    </cdr:from>
    <cdr:to>
      <cdr:x>0.36109</cdr:x>
      <cdr:y>0.9921</cdr:y>
    </cdr:to>
    <cdr:sp macro="" textlink="">
      <cdr:nvSpPr>
        <cdr:cNvPr id="2" name="Rectangle 1"/>
        <cdr:cNvSpPr/>
      </cdr:nvSpPr>
      <cdr:spPr>
        <a:xfrm xmlns:a="http://schemas.openxmlformats.org/drawingml/2006/main">
          <a:off x="419343" y="4161580"/>
          <a:ext cx="1980229" cy="212397"/>
        </a:xfrm>
        <a:prstGeom xmlns:a="http://schemas.openxmlformats.org/drawingml/2006/main" prst="rect">
          <a:avLst/>
        </a:prstGeom>
        <a:solidFill xmlns:a="http://schemas.openxmlformats.org/drawingml/2006/main">
          <a:srgbClr val="008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800" b="1"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Single</a:t>
          </a:r>
          <a:r>
            <a:rPr lang="en-US" sz="800" b="1" baseline="0"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 Producer/Single Consumer</a:t>
          </a:r>
          <a:endParaRPr lang="en-US" sz="800" b="1" dirty="0">
            <a:solidFill>
              <a:schemeClr val="bg1"/>
            </a:solidFill>
            <a:latin typeface="Intel Clear" panose="020B0604020203020204" pitchFamily="34" charset="0"/>
            <a:ea typeface="Intel Clear" panose="020B0604020203020204" pitchFamily="34" charset="0"/>
            <a:cs typeface="Intel Clear" panose="020B0604020203020204" pitchFamily="34" charset="0"/>
          </a:endParaRPr>
        </a:p>
      </cdr:txBody>
    </cdr:sp>
  </cdr:relSizeAnchor>
  <cdr:relSizeAnchor xmlns:cdr="http://schemas.openxmlformats.org/drawingml/2006/chartDrawing">
    <cdr:from>
      <cdr:x>0.37336</cdr:x>
      <cdr:y>0.94522</cdr:y>
    </cdr:from>
    <cdr:to>
      <cdr:x>0.67136</cdr:x>
      <cdr:y>0.99339</cdr:y>
    </cdr:to>
    <cdr:sp macro="" textlink="">
      <cdr:nvSpPr>
        <cdr:cNvPr id="3" name="Rectangle 2"/>
        <cdr:cNvSpPr/>
      </cdr:nvSpPr>
      <cdr:spPr>
        <a:xfrm xmlns:a="http://schemas.openxmlformats.org/drawingml/2006/main">
          <a:off x="2481111" y="4167287"/>
          <a:ext cx="1980229" cy="212397"/>
        </a:xfrm>
        <a:prstGeom xmlns:a="http://schemas.openxmlformats.org/drawingml/2006/main" prst="rect">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r>
            <a:rPr lang="en-US" sz="900" b="1"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Multi Producer</a:t>
          </a:r>
          <a:r>
            <a:rPr lang="en-US" sz="900" b="1" baseline="0"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 /Multi Consumer</a:t>
          </a:r>
          <a:endParaRPr lang="en-US" sz="900" b="1" dirty="0">
            <a:solidFill>
              <a:schemeClr val="bg1"/>
            </a:solidFill>
            <a:latin typeface="Intel Clear" panose="020B0604020203020204" pitchFamily="34" charset="0"/>
            <a:ea typeface="Intel Clear" panose="020B0604020203020204" pitchFamily="34" charset="0"/>
            <a:cs typeface="Intel Clear" panose="020B0604020203020204" pitchFamily="34" charset="0"/>
          </a:endParaRPr>
        </a:p>
      </cdr:txBody>
    </cdr:sp>
  </cdr:relSizeAnchor>
  <cdr:relSizeAnchor xmlns:cdr="http://schemas.openxmlformats.org/drawingml/2006/chartDrawing">
    <cdr:from>
      <cdr:x>0.69055</cdr:x>
      <cdr:y>0.92869</cdr:y>
    </cdr:from>
    <cdr:to>
      <cdr:x>0.7441</cdr:x>
      <cdr:y>0.92869</cdr:y>
    </cdr:to>
    <cdr:cxnSp macro="">
      <cdr:nvCxnSpPr>
        <cdr:cNvPr id="4" name="Straight Arrow Connector 3"/>
        <cdr:cNvCxnSpPr/>
      </cdr:nvCxnSpPr>
      <cdr:spPr>
        <a:xfrm xmlns:a="http://schemas.openxmlformats.org/drawingml/2006/main" flipH="1">
          <a:off x="4588870" y="4094416"/>
          <a:ext cx="355879" cy="0"/>
        </a:xfrm>
        <a:prstGeom xmlns:a="http://schemas.openxmlformats.org/drawingml/2006/main" prst="straightConnector1">
          <a:avLst/>
        </a:prstGeom>
        <a:ln xmlns:a="http://schemas.openxmlformats.org/drawingml/2006/main" w="28575">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9348CAA-6F43-4916-B288-F14B98D12826}" type="datetimeFigureOut">
              <a:rPr lang="en-US" smtClean="0"/>
              <a:t>11/16/15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61FED64-7658-4679-A31C-0AAB7E3B705D}" type="slidenum">
              <a:rPr lang="en-US" smtClean="0"/>
              <a:t>‹#›</a:t>
            </a:fld>
            <a:endParaRPr lang="en-US"/>
          </a:p>
        </p:txBody>
      </p:sp>
    </p:spTree>
    <p:extLst>
      <p:ext uri="{BB962C8B-B14F-4D97-AF65-F5344CB8AC3E}">
        <p14:creationId xmlns:p14="http://schemas.microsoft.com/office/powerpoint/2010/main" val="4229539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0EBC89-CA49-4FA8-83CF-2A8DD6E9D09B}" type="slidenum">
              <a:rPr lang="en-US" altLang="en-US">
                <a:solidFill>
                  <a:prstClr val="black"/>
                </a:solidFill>
              </a:rPr>
              <a:pPr/>
              <a:t>2</a:t>
            </a:fld>
            <a:endParaRPr lang="en-US" altLang="en-US">
              <a:solidFill>
                <a:prstClr val="black"/>
              </a:solidFill>
            </a:endParaRPr>
          </a:p>
        </p:txBody>
      </p:sp>
    </p:spTree>
    <p:extLst>
      <p:ext uri="{BB962C8B-B14F-4D97-AF65-F5344CB8AC3E}">
        <p14:creationId xmlns:p14="http://schemas.microsoft.com/office/powerpoint/2010/main" val="590391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1FED64-7658-4679-A31C-0AAB7E3B705D}" type="slidenum">
              <a:rPr lang="en-US" smtClean="0"/>
              <a:t>28</a:t>
            </a:fld>
            <a:endParaRPr lang="en-US"/>
          </a:p>
        </p:txBody>
      </p:sp>
    </p:spTree>
    <p:extLst>
      <p:ext uri="{BB962C8B-B14F-4D97-AF65-F5344CB8AC3E}">
        <p14:creationId xmlns:p14="http://schemas.microsoft.com/office/powerpoint/2010/main" val="3769015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657721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lot of cycles prior to 2.4 release to optimize performance.</a:t>
            </a:r>
          </a:p>
          <a:p>
            <a:r>
              <a:rPr lang="en-US" dirty="0" smtClean="0"/>
              <a:t>Key areas are listed.</a:t>
            </a:r>
            <a:endParaRPr lang="en-US" dirty="0"/>
          </a:p>
        </p:txBody>
      </p:sp>
      <p:sp>
        <p:nvSpPr>
          <p:cNvPr id="4" name="Slide Number Placeholder 3"/>
          <p:cNvSpPr>
            <a:spLocks noGrp="1"/>
          </p:cNvSpPr>
          <p:nvPr>
            <p:ph type="sldNum" sz="quarter" idx="10"/>
          </p:nvPr>
        </p:nvSpPr>
        <p:spPr/>
        <p:txBody>
          <a:bodyPr/>
          <a:lstStyle/>
          <a:p>
            <a:fld id="{561FED64-7658-4679-A31C-0AAB7E3B705D}" type="slidenum">
              <a:rPr lang="en-US" smtClean="0"/>
              <a:t>4</a:t>
            </a:fld>
            <a:endParaRPr lang="en-US"/>
          </a:p>
        </p:txBody>
      </p:sp>
    </p:spTree>
    <p:extLst>
      <p:ext uri="{BB962C8B-B14F-4D97-AF65-F5344CB8AC3E}">
        <p14:creationId xmlns:p14="http://schemas.microsoft.com/office/powerpoint/2010/main" val="11614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1" dirty="0"/>
          </a:p>
          <a:p>
            <a:pPr defTabSz="465887">
              <a:defRPr/>
            </a:pPr>
            <a:r>
              <a:rPr lang="en-US" sz="1600" b="1" dirty="0">
                <a:solidFill>
                  <a:srgbClr val="C00000"/>
                </a:solidFill>
              </a:rPr>
              <a:t>Intel influencing the transformation through a 4-part strategy (</a:t>
            </a:r>
            <a:r>
              <a:rPr lang="en-US" sz="1600" b="1" dirty="0"/>
              <a:t>This is what SDND is all about  - SDND Enables the transformation)</a:t>
            </a:r>
            <a:endParaRPr lang="en-US" sz="1600" b="1" dirty="0">
              <a:solidFill>
                <a:srgbClr val="C00000"/>
              </a:solidFill>
            </a:endParaRPr>
          </a:p>
          <a:p>
            <a:endParaRPr lang="en-US" sz="1800" dirty="0"/>
          </a:p>
          <a:p>
            <a:r>
              <a:rPr lang="en-US" sz="1800" b="1" dirty="0"/>
              <a:t>4 elements of the strategy feed each other are creating a strong foundation for the industry to leverage on.</a:t>
            </a:r>
          </a:p>
          <a:p>
            <a:endParaRPr lang="en-US" sz="1800" b="1" u="sng" dirty="0"/>
          </a:p>
          <a:p>
            <a:pPr marL="229426" indent="-229426">
              <a:buAutoNum type="arabicPeriod"/>
            </a:pPr>
            <a:r>
              <a:rPr lang="en-US" sz="1800" b="1" dirty="0"/>
              <a:t>Advance</a:t>
            </a:r>
            <a:r>
              <a:rPr lang="en-US" sz="1800" dirty="0"/>
              <a:t> Open Source Open Standards</a:t>
            </a:r>
          </a:p>
          <a:p>
            <a:pPr defTabSz="458852" eaLnBrk="0" fontAlgn="base" hangingPunct="0">
              <a:spcBef>
                <a:spcPct val="30000"/>
              </a:spcBef>
              <a:spcAft>
                <a:spcPct val="0"/>
              </a:spcAft>
              <a:defRPr/>
            </a:pPr>
            <a:r>
              <a:rPr lang="en-US" sz="1800" dirty="0">
                <a:solidFill>
                  <a:schemeClr val="bg1"/>
                </a:solidFill>
                <a:effectLst>
                  <a:outerShdw blurRad="38100" dist="38100" dir="2700000" algn="tl">
                    <a:srgbClr val="000000">
                      <a:alpha val="43137"/>
                    </a:srgbClr>
                  </a:outerShdw>
                </a:effectLst>
                <a:latin typeface="Intel Clear"/>
                <a:ea typeface="Geneva" pitchFamily="126" charset="-128"/>
              </a:rPr>
              <a:t>	Promote and contribute to industry standards and open source solutions for interoperability</a:t>
            </a:r>
          </a:p>
          <a:p>
            <a:pPr defTabSz="458852" eaLnBrk="0" fontAlgn="base" hangingPunct="0">
              <a:spcBef>
                <a:spcPct val="30000"/>
              </a:spcBef>
              <a:spcAft>
                <a:spcPct val="0"/>
              </a:spcAft>
              <a:defRPr/>
            </a:pPr>
            <a:r>
              <a:rPr lang="en-US" sz="1800" dirty="0">
                <a:solidFill>
                  <a:schemeClr val="bg1"/>
                </a:solidFill>
                <a:effectLst>
                  <a:outerShdw blurRad="38100" dist="38100" dir="2700000" algn="tl">
                    <a:srgbClr val="000000">
                      <a:alpha val="43137"/>
                    </a:srgbClr>
                  </a:outerShdw>
                </a:effectLst>
                <a:latin typeface="Intel Clear"/>
                <a:ea typeface="Geneva" pitchFamily="126" charset="-128"/>
              </a:rPr>
              <a:t>	</a:t>
            </a:r>
            <a:r>
              <a:rPr lang="en-GB" sz="1800" dirty="0">
                <a:solidFill>
                  <a:prstClr val="black"/>
                </a:solidFill>
              </a:rPr>
              <a:t>Committed to “Open” standards for a competitive market</a:t>
            </a:r>
          </a:p>
          <a:p>
            <a:r>
              <a:rPr lang="en-US" sz="1800" dirty="0"/>
              <a:t>2.  </a:t>
            </a:r>
            <a:r>
              <a:rPr lang="en-US" sz="1800" b="1" dirty="0"/>
              <a:t>Deliver </a:t>
            </a:r>
            <a:r>
              <a:rPr lang="en-US" sz="1800" dirty="0"/>
              <a:t>Open reference Designs</a:t>
            </a:r>
          </a:p>
          <a:p>
            <a:pPr marL="458852" lvl="1" defTabSz="458852" eaLnBrk="0" fontAlgn="base" hangingPunct="0">
              <a:spcBef>
                <a:spcPct val="30000"/>
              </a:spcBef>
              <a:spcAft>
                <a:spcPct val="0"/>
              </a:spcAft>
              <a:defRPr/>
            </a:pPr>
            <a:r>
              <a:rPr lang="en-GB" sz="1800" dirty="0">
                <a:solidFill>
                  <a:prstClr val="black"/>
                </a:solidFill>
              </a:rPr>
              <a:t>Leading performance, security, open source software and reference designs</a:t>
            </a:r>
          </a:p>
          <a:p>
            <a:pPr marL="458852" lvl="1" defTabSz="458852" eaLnBrk="0" fontAlgn="base" hangingPunct="0">
              <a:spcBef>
                <a:spcPct val="30000"/>
              </a:spcBef>
              <a:spcAft>
                <a:spcPct val="0"/>
              </a:spcAft>
              <a:defRPr/>
            </a:pPr>
            <a:r>
              <a:rPr lang="en-US" sz="1800" dirty="0">
                <a:solidFill>
                  <a:schemeClr val="bg1"/>
                </a:solidFill>
                <a:effectLst>
                  <a:outerShdw blurRad="38100" dist="38100" dir="2700000" algn="tl">
                    <a:srgbClr val="000000">
                      <a:alpha val="43137"/>
                    </a:srgbClr>
                  </a:outerShdw>
                </a:effectLst>
                <a:latin typeface="Intel Clear"/>
                <a:ea typeface="Geneva" pitchFamily="126" charset="-128"/>
              </a:rPr>
              <a:t>Enable industry leading manageability by exposing health, state, resource availability for optimal workload placement and configuration</a:t>
            </a:r>
          </a:p>
          <a:p>
            <a:r>
              <a:rPr lang="en-US" sz="1800" dirty="0"/>
              <a:t>3. </a:t>
            </a:r>
            <a:r>
              <a:rPr lang="en-US" sz="1800" b="1" dirty="0"/>
              <a:t> Enable </a:t>
            </a:r>
            <a:r>
              <a:rPr lang="en-US" sz="1800" dirty="0"/>
              <a:t>Open Ecosystem on IA</a:t>
            </a:r>
          </a:p>
          <a:p>
            <a:pPr lvl="1" defTabSz="1291016">
              <a:defRPr/>
            </a:pPr>
            <a:r>
              <a:rPr lang="en-US" sz="1800" dirty="0">
                <a:solidFill>
                  <a:schemeClr val="bg1"/>
                </a:solidFill>
                <a:effectLst>
                  <a:outerShdw blurRad="38100" dist="38100" dir="2700000" algn="tl">
                    <a:srgbClr val="000000">
                      <a:alpha val="43137"/>
                    </a:srgbClr>
                  </a:outerShdw>
                </a:effectLst>
                <a:latin typeface="Intel Clear"/>
                <a:ea typeface="Geneva" pitchFamily="126" charset="-128"/>
              </a:rPr>
              <a:t>Enable TEMs/OEMs to deliver industry leading performance,  power, cost, security optimized solutions</a:t>
            </a:r>
            <a:endParaRPr lang="en-US" sz="1800" dirty="0"/>
          </a:p>
          <a:p>
            <a:r>
              <a:rPr lang="en-US" sz="1800" dirty="0"/>
              <a:t>4.  </a:t>
            </a:r>
            <a:r>
              <a:rPr lang="en-US" sz="1800" b="1" dirty="0"/>
              <a:t>Collaborate</a:t>
            </a:r>
            <a:r>
              <a:rPr lang="en-US" sz="1800" dirty="0"/>
              <a:t> on trials and deployments</a:t>
            </a:r>
          </a:p>
          <a:p>
            <a:pPr defTabSz="890198">
              <a:defRPr/>
            </a:pPr>
            <a:r>
              <a:rPr lang="en-US" sz="1800" dirty="0"/>
              <a:t>     </a:t>
            </a:r>
            <a:r>
              <a:rPr lang="en-US" sz="1800" dirty="0">
                <a:solidFill>
                  <a:prstClr val="black"/>
                </a:solidFill>
              </a:rPr>
              <a:t>Building solution experience with leading Enterprise, Telco and Cloud Service Providers and Vendors</a:t>
            </a:r>
          </a:p>
          <a:p>
            <a:pPr defTabSz="890198">
              <a:defRPr/>
            </a:pPr>
            <a:endParaRPr lang="en-US" sz="1800" dirty="0">
              <a:solidFill>
                <a:prstClr val="black"/>
              </a:solidFill>
            </a:endParaRPr>
          </a:p>
          <a:p>
            <a:pPr defTabSz="458852" eaLnBrk="0" fontAlgn="base" hangingPunct="0">
              <a:spcBef>
                <a:spcPct val="30000"/>
              </a:spcBef>
              <a:spcAft>
                <a:spcPct val="0"/>
              </a:spcAf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629221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D61C8689-8455-3546-ADF9-3B7273760F66}"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97178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Vector Tuple Extractor – Implements tuple extraction using</a:t>
            </a:r>
            <a:r>
              <a:rPr lang="en-US" baseline="0" dirty="0" smtClean="0"/>
              <a:t> vector instructions.  Masks off the fields vs. retrieve them from the header one at a time.</a:t>
            </a:r>
          </a:p>
          <a:p>
            <a:r>
              <a:rPr lang="en-US" baseline="0" dirty="0" smtClean="0"/>
              <a:t>DPDK Hash – Change to DPDK hash calculation to perform a lookup.  Integrate Cuckoo Cuckoo hash</a:t>
            </a:r>
          </a:p>
          <a:p>
            <a:r>
              <a:rPr lang="en-US" baseline="0" dirty="0" smtClean="0"/>
              <a:t>Variable Key Hash – Increase hash to include all fields, reducing table collisions.  Hash is variable in length.</a:t>
            </a:r>
          </a:p>
          <a:p>
            <a:r>
              <a:rPr lang="en-US" baseline="0" dirty="0" smtClean="0"/>
              <a:t>DPDK Patch Port – Special port type to enable direct port to port communication.</a:t>
            </a:r>
          </a:p>
          <a:p>
            <a:r>
              <a:rPr lang="en-US" baseline="0" dirty="0" smtClean="0"/>
              <a:t>Tunnel Processing – Reduce the pipeline processing by detecting a </a:t>
            </a:r>
            <a:r>
              <a:rPr lang="en-US" baseline="0" dirty="0" err="1" smtClean="0"/>
              <a:t>vxLan</a:t>
            </a:r>
            <a:r>
              <a:rPr lang="en-US" baseline="0" dirty="0" smtClean="0"/>
              <a:t> tunnel and perform a single lookup instead of multiple lookups in table.</a:t>
            </a:r>
          </a:p>
          <a:p>
            <a:r>
              <a:rPr lang="en-US" baseline="0" dirty="0" err="1" smtClean="0"/>
              <a:t>VirtIO</a:t>
            </a:r>
            <a:r>
              <a:rPr lang="en-US" baseline="0" dirty="0" smtClean="0"/>
              <a:t> ordering – Modify the guest </a:t>
            </a:r>
            <a:r>
              <a:rPr lang="en-US" baseline="0" dirty="0" err="1" smtClean="0"/>
              <a:t>virtio</a:t>
            </a:r>
            <a:r>
              <a:rPr lang="en-US" baseline="0" dirty="0" smtClean="0"/>
              <a:t> descriptor tables to pre-arrange the descriptors, reducing processing overhead.</a:t>
            </a:r>
          </a:p>
          <a:p>
            <a:r>
              <a:rPr lang="en-US" baseline="0" dirty="0" err="1" smtClean="0"/>
              <a:t>vHost</a:t>
            </a:r>
            <a:r>
              <a:rPr lang="en-US" baseline="0" dirty="0" smtClean="0"/>
              <a:t> Bulk Allocation – Changes to the </a:t>
            </a:r>
            <a:r>
              <a:rPr lang="en-US" baseline="0" dirty="0" err="1" smtClean="0"/>
              <a:t>vHost</a:t>
            </a:r>
            <a:r>
              <a:rPr lang="en-US" baseline="0" dirty="0" smtClean="0"/>
              <a:t> backend to use </a:t>
            </a:r>
            <a:r>
              <a:rPr lang="en-US" baseline="0" dirty="0" err="1" smtClean="0"/>
              <a:t>mbuf</a:t>
            </a:r>
            <a:r>
              <a:rPr lang="en-US" baseline="0" dirty="0" smtClean="0"/>
              <a:t> bulk allocation / </a:t>
            </a:r>
            <a:r>
              <a:rPr lang="en-US" baseline="0" dirty="0" err="1" smtClean="0"/>
              <a:t>deallocation</a:t>
            </a:r>
            <a:r>
              <a:rPr lang="en-US" baseline="0" dirty="0" smtClean="0"/>
              <a:t>.  Reduces lock overheads.  Simplify the </a:t>
            </a:r>
            <a:r>
              <a:rPr lang="en-US" baseline="0" dirty="0" err="1" smtClean="0"/>
              <a:t>vHost</a:t>
            </a:r>
            <a:r>
              <a:rPr lang="en-US" baseline="0" dirty="0" smtClean="0"/>
              <a:t> code in DPDK.</a:t>
            </a:r>
          </a:p>
          <a:p>
            <a:r>
              <a:rPr lang="en-US" baseline="0" dirty="0" smtClean="0"/>
              <a:t>Zero Copy receive – </a:t>
            </a:r>
            <a:r>
              <a:rPr lang="en-US" baseline="0" dirty="0" err="1" smtClean="0"/>
              <a:t>Implment</a:t>
            </a:r>
            <a:r>
              <a:rPr lang="en-US" baseline="0" dirty="0" smtClean="0"/>
              <a:t> </a:t>
            </a:r>
            <a:r>
              <a:rPr lang="en-US" baseline="0" dirty="0" err="1" smtClean="0"/>
              <a:t>vHost</a:t>
            </a:r>
            <a:r>
              <a:rPr lang="en-US" baseline="0" dirty="0" smtClean="0"/>
              <a:t> RX to eliminate copies on the receive side.  This results in the guest buffer being held until transmitted past the egress port.  </a:t>
            </a:r>
            <a:endParaRPr lang="en-US" dirty="0"/>
          </a:p>
        </p:txBody>
      </p:sp>
      <p:sp>
        <p:nvSpPr>
          <p:cNvPr id="4" name="Slide Number Placeholder 3"/>
          <p:cNvSpPr>
            <a:spLocks noGrp="1"/>
          </p:cNvSpPr>
          <p:nvPr>
            <p:ph type="sldNum" sz="quarter" idx="10"/>
          </p:nvPr>
        </p:nvSpPr>
        <p:spPr/>
        <p:txBody>
          <a:bodyPr/>
          <a:lstStyle/>
          <a:p>
            <a:fld id="{0803153B-C5E7-7341-8DE8-1B7BFFF577C9}" type="slidenum">
              <a:rPr lang="en-US" smtClean="0"/>
              <a:t>11</a:t>
            </a:fld>
            <a:endParaRPr lang="en-US"/>
          </a:p>
        </p:txBody>
      </p:sp>
    </p:spTree>
    <p:extLst>
      <p:ext uri="{BB962C8B-B14F-4D97-AF65-F5344CB8AC3E}">
        <p14:creationId xmlns:p14="http://schemas.microsoft.com/office/powerpoint/2010/main" val="1398295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0EBC89-CA49-4FA8-83CF-2A8DD6E9D09B}" type="slidenum">
              <a:rPr lang="en-US" altLang="en-US" smtClean="0">
                <a:solidFill>
                  <a:prstClr val="black"/>
                </a:solidFill>
              </a:rPr>
              <a:pPr/>
              <a:t>13</a:t>
            </a:fld>
            <a:endParaRPr lang="en-US" altLang="en-US">
              <a:solidFill>
                <a:prstClr val="black"/>
              </a:solidFill>
            </a:endParaRPr>
          </a:p>
        </p:txBody>
      </p:sp>
    </p:spTree>
    <p:extLst>
      <p:ext uri="{BB962C8B-B14F-4D97-AF65-F5344CB8AC3E}">
        <p14:creationId xmlns:p14="http://schemas.microsoft.com/office/powerpoint/2010/main" val="1418739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1FED64-7658-4679-A31C-0AAB7E3B705D}" type="slidenum">
              <a:rPr lang="en-US" smtClean="0"/>
              <a:t>14</a:t>
            </a:fld>
            <a:endParaRPr lang="en-US"/>
          </a:p>
        </p:txBody>
      </p:sp>
    </p:spTree>
    <p:extLst>
      <p:ext uri="{BB962C8B-B14F-4D97-AF65-F5344CB8AC3E}">
        <p14:creationId xmlns:p14="http://schemas.microsoft.com/office/powerpoint/2010/main" val="1211788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1FED64-7658-4679-A31C-0AAB7E3B705D}" type="slidenum">
              <a:rPr lang="en-US" smtClean="0"/>
              <a:t>17</a:t>
            </a:fld>
            <a:endParaRPr lang="en-US"/>
          </a:p>
        </p:txBody>
      </p:sp>
    </p:spTree>
    <p:extLst>
      <p:ext uri="{BB962C8B-B14F-4D97-AF65-F5344CB8AC3E}">
        <p14:creationId xmlns:p14="http://schemas.microsoft.com/office/powerpoint/2010/main" val="1039781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1FED64-7658-4679-A31C-0AAB7E3B705D}" type="slidenum">
              <a:rPr lang="en-US" smtClean="0"/>
              <a:t>18</a:t>
            </a:fld>
            <a:endParaRPr lang="en-US"/>
          </a:p>
        </p:txBody>
      </p:sp>
    </p:spTree>
    <p:extLst>
      <p:ext uri="{BB962C8B-B14F-4D97-AF65-F5344CB8AC3E}">
        <p14:creationId xmlns:p14="http://schemas.microsoft.com/office/powerpoint/2010/main" val="3315515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emf"/><Relationship Id="rId5" Type="http://schemas.openxmlformats.org/officeDocument/2006/relationships/image" Target="../media/image14.png"/><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1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1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0.jpg"/><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emf"/><Relationship Id="rId5" Type="http://schemas.openxmlformats.org/officeDocument/2006/relationships/image" Target="../media/image14.png"/><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16.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16.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16.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16.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16.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8.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6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0.jpg"/><Relationship Id="rId1" Type="http://schemas.openxmlformats.org/officeDocument/2006/relationships/slideMaster" Target="../slideMasters/slideMaster3.xml"/><Relationship Id="rId2" Type="http://schemas.openxmlformats.org/officeDocument/2006/relationships/image" Target="../media/image19.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22.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2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2.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jpg"/><Relationship Id="rId3" Type="http://schemas.openxmlformats.org/officeDocument/2006/relationships/image" Target="../media/image24.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4.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jpg"/><Relationship Id="rId3" Type="http://schemas.openxmlformats.org/officeDocument/2006/relationships/image" Target="../media/image25.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with Radial Gradi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2916" y="3305898"/>
            <a:ext cx="10950515" cy="1470025"/>
          </a:xfrm>
        </p:spPr>
        <p:txBody>
          <a:bodyPr lIns="0" rIns="0" anchor="b" anchorCtr="0">
            <a:noAutofit/>
          </a:bodyPr>
          <a:lstStyle>
            <a:lvl1pPr>
              <a:lnSpc>
                <a:spcPct val="80000"/>
              </a:lnSpc>
              <a:defRPr sz="6500" b="0" spc="0" baseline="0">
                <a:solidFill>
                  <a:schemeClr val="bg1"/>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radial gradient</a:t>
            </a:r>
            <a:endParaRPr lang="en-US" dirty="0"/>
          </a:p>
        </p:txBody>
      </p:sp>
      <p:sp>
        <p:nvSpPr>
          <p:cNvPr id="3" name="Subtitle 2"/>
          <p:cNvSpPr>
            <a:spLocks noGrp="1"/>
          </p:cNvSpPr>
          <p:nvPr>
            <p:ph type="subTitle" idx="1" hasCustomPrompt="1"/>
          </p:nvPr>
        </p:nvSpPr>
        <p:spPr>
          <a:xfrm>
            <a:off x="607484" y="4657345"/>
            <a:ext cx="8440283" cy="1233813"/>
          </a:xfrm>
        </p:spPr>
        <p:txBody>
          <a:bodyPr lIns="0" rIns="0">
            <a:noAutofit/>
          </a:bodyPr>
          <a:lstStyle>
            <a:lvl1pPr marL="0" indent="0" algn="l">
              <a:buNone/>
              <a:defRPr sz="1600" b="0" i="0" baseline="0">
                <a:solidFill>
                  <a:srgbClr val="F3D54E"/>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16pt Intel Clear Subhead, Date, Etc.</a:t>
            </a:r>
            <a:endParaRPr lang="en-US" dirty="0"/>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02397" y="1738150"/>
            <a:ext cx="1664065" cy="82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6150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Right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6237819" y="3"/>
            <a:ext cx="5954183" cy="6473369"/>
          </a:xfrm>
          <a:solidFill>
            <a:schemeClr val="bg2">
              <a:lumMod val="60000"/>
              <a:lumOff val="40000"/>
            </a:schemeClr>
          </a:solidFill>
        </p:spPr>
        <p:txBody>
          <a:bodyPr/>
          <a:lstStyle>
            <a:lvl1pPr>
              <a:defRPr baseline="0"/>
            </a:lvl1pPr>
          </a:lstStyle>
          <a:p>
            <a:r>
              <a:rPr lang="en-US" dirty="0" smtClean="0"/>
              <a:t>Insert photo here. Drag picture to placeholder or click icon to add.</a:t>
            </a:r>
            <a:endParaRPr lang="en-US" dirty="0"/>
          </a:p>
        </p:txBody>
      </p:sp>
      <p:sp>
        <p:nvSpPr>
          <p:cNvPr id="2" name="Title 1"/>
          <p:cNvSpPr>
            <a:spLocks noGrp="1"/>
          </p:cNvSpPr>
          <p:nvPr>
            <p:ph type="title" hasCustomPrompt="1"/>
          </p:nvPr>
        </p:nvSpPr>
        <p:spPr>
          <a:xfrm>
            <a:off x="607484" y="411797"/>
            <a:ext cx="5342467" cy="1158240"/>
          </a:xfrm>
        </p:spPr>
        <p:txBody>
          <a:bodyPr>
            <a:noAutofit/>
          </a:bodyPr>
          <a:lstStyle>
            <a:lvl1pPr>
              <a:defRPr sz="2800" b="0" i="0" baseline="0">
                <a:latin typeface="Intel Clear"/>
                <a:cs typeface="Intel Clear"/>
              </a:defRPr>
            </a:lvl1pPr>
          </a:lstStyle>
          <a:p>
            <a:r>
              <a:rPr lang="en-US" dirty="0" smtClean="0"/>
              <a:t>28pt Intel Clear Headline</a:t>
            </a:r>
            <a:endParaRPr lang="en-US" dirty="0"/>
          </a:p>
        </p:txBody>
      </p:sp>
      <p:sp>
        <p:nvSpPr>
          <p:cNvPr id="17" name="Content Placeholder 2"/>
          <p:cNvSpPr>
            <a:spLocks noGrp="1"/>
          </p:cNvSpPr>
          <p:nvPr>
            <p:ph sz="half" idx="1" hasCustomPrompt="1"/>
          </p:nvPr>
        </p:nvSpPr>
        <p:spPr>
          <a:xfrm>
            <a:off x="607485" y="1766992"/>
            <a:ext cx="5342467" cy="4567767"/>
          </a:xfrm>
        </p:spPr>
        <p:txBody>
          <a:bodyPr vert="horz" lIns="0" tIns="0" rIns="0" bIns="0" rtlCol="0">
            <a:noAutofit/>
          </a:bodyPr>
          <a:lstStyle>
            <a:lvl1pPr>
              <a:defRPr lang="en-US" dirty="0" smtClean="0"/>
            </a:lvl1pPr>
            <a:lvl2pPr>
              <a:defRPr lang="en-US" dirty="0" smtClean="0"/>
            </a:lvl2pPr>
            <a:lvl3pPr>
              <a:defRPr lang="en-US" sz="1400" dirty="0" smtClean="0"/>
            </a:lvl3pPr>
            <a:lvl4pPr>
              <a:defRPr lang="en-US" sz="1200" dirty="0" smtClean="0"/>
            </a:lvl4pPr>
            <a:lvl5pPr>
              <a:defRPr lang="en-US" sz="1200"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7" name="Slide Number Placeholder 5"/>
          <p:cNvSpPr>
            <a:spLocks noGrp="1"/>
          </p:cNvSpPr>
          <p:nvPr>
            <p:ph type="sldNum" sz="quarter" idx="4294967295"/>
          </p:nvPr>
        </p:nvSpPr>
        <p:spPr>
          <a:xfrm>
            <a:off x="9086936" y="6626246"/>
            <a:ext cx="2844800" cy="79463"/>
          </a:xfrm>
          <a:prstGeom prst="rect">
            <a:avLst/>
          </a:prstGeom>
        </p:spPr>
        <p:txBody>
          <a:bodyPr vert="horz" lIns="0" tIns="0" rIns="0" bIns="0" rtlCol="0" anchor="ctr"/>
          <a:lstStyle>
            <a:lvl1pPr algn="r">
              <a:defRPr sz="800">
                <a:solidFill>
                  <a:schemeClr val="bg1"/>
                </a:solidFill>
                <a:latin typeface="Arial"/>
                <a:cs typeface="Arial"/>
              </a:defRPr>
            </a:lvl1pPr>
          </a:lstStyle>
          <a:p>
            <a:fld id="{EE2556C5-CE8C-6547-B838-EA80C61A4AF7}" type="slidenum">
              <a:rPr lang="en-US" smtClean="0">
                <a:solidFill>
                  <a:prstClr val="white"/>
                </a:solidFill>
                <a:latin typeface="Intel Clear"/>
                <a:cs typeface="Intel Clear"/>
              </a:rPr>
              <a:pPr/>
              <a:t>‹#›</a:t>
            </a:fld>
            <a:endParaRPr lang="en-US" dirty="0">
              <a:solidFill>
                <a:prstClr val="white"/>
              </a:solidFill>
              <a:latin typeface="Intel Clear"/>
              <a:cs typeface="Intel Clear"/>
            </a:endParaRPr>
          </a:p>
        </p:txBody>
      </p:sp>
    </p:spTree>
    <p:extLst>
      <p:ext uri="{BB962C8B-B14F-4D97-AF65-F5344CB8AC3E}">
        <p14:creationId xmlns:p14="http://schemas.microsoft.com/office/powerpoint/2010/main" val="4013725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7484" y="2810750"/>
            <a:ext cx="10363200" cy="1362075"/>
          </a:xfrm>
        </p:spPr>
        <p:txBody>
          <a:bodyPr anchor="b" anchorCtr="0">
            <a:noAutofit/>
          </a:bodyPr>
          <a:lstStyle>
            <a:lvl1pPr algn="l">
              <a:lnSpc>
                <a:spcPct val="80000"/>
              </a:lnSpc>
              <a:defRPr sz="5400" b="0" cap="none" spc="0" baseline="0">
                <a:solidFill>
                  <a:srgbClr val="003C71"/>
                </a:solidFill>
                <a:latin typeface="Intel Clear Pro" panose="020B0804020202060201" pitchFamily="34" charset="0"/>
                <a:cs typeface="Intel Clear Pro" panose="020B0804020202060201" pitchFamily="34" charset="0"/>
              </a:defRPr>
            </a:lvl1pPr>
          </a:lstStyle>
          <a:p>
            <a:r>
              <a:rPr lang="en-US" dirty="0" smtClean="0"/>
              <a:t>54pt Intel Clear Pro</a:t>
            </a:r>
            <a:br>
              <a:rPr lang="en-US" dirty="0" smtClean="0"/>
            </a:br>
            <a:r>
              <a:rPr lang="en-US" dirty="0" smtClean="0"/>
              <a:t>white section break</a:t>
            </a:r>
            <a:endParaRPr lang="en-US" dirty="0"/>
          </a:p>
        </p:txBody>
      </p:sp>
      <p:sp>
        <p:nvSpPr>
          <p:cNvPr id="3" name="Text Placeholder 2"/>
          <p:cNvSpPr>
            <a:spLocks noGrp="1"/>
          </p:cNvSpPr>
          <p:nvPr>
            <p:ph type="body" idx="1" hasCustomPrompt="1"/>
          </p:nvPr>
        </p:nvSpPr>
        <p:spPr>
          <a:xfrm>
            <a:off x="607484" y="4321534"/>
            <a:ext cx="10363200" cy="1500187"/>
          </a:xfrm>
        </p:spPr>
        <p:txBody>
          <a:bodyPr anchor="t" anchorCtr="0">
            <a:noAutofit/>
          </a:bodyPr>
          <a:lstStyle>
            <a:lvl1pPr marL="0" indent="0">
              <a:buNone/>
              <a:defRPr sz="1600" b="0" baseline="0">
                <a:solidFill>
                  <a:schemeClr val="accent2"/>
                </a:solidFill>
                <a:latin typeface="+mn-lt"/>
                <a:cs typeface="Intel Clear" panose="020B0604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Intel Clear Subhead</a:t>
            </a:r>
            <a:endParaRPr lang="en-US" dirty="0"/>
          </a:p>
        </p:txBody>
      </p:sp>
      <p:sp>
        <p:nvSpPr>
          <p:cNvPr id="5" name="Slide Number Placeholder 5"/>
          <p:cNvSpPr>
            <a:spLocks noGrp="1"/>
          </p:cNvSpPr>
          <p:nvPr>
            <p:ph type="sldNum" sz="quarter" idx="4294967295"/>
          </p:nvPr>
        </p:nvSpPr>
        <p:spPr>
          <a:xfrm>
            <a:off x="9086936" y="6626246"/>
            <a:ext cx="2844800" cy="79463"/>
          </a:xfrm>
          <a:prstGeom prst="rect">
            <a:avLst/>
          </a:prstGeom>
        </p:spPr>
        <p:txBody>
          <a:bodyPr vert="horz" lIns="0" tIns="0" rIns="0" bIns="0" rtlCol="0" anchor="ctr"/>
          <a:lstStyle>
            <a:lvl1pPr algn="r">
              <a:defRPr sz="800">
                <a:solidFill>
                  <a:schemeClr val="bg1"/>
                </a:solidFill>
                <a:latin typeface="Arial"/>
                <a:cs typeface="Arial"/>
              </a:defRPr>
            </a:lvl1pPr>
          </a:lstStyle>
          <a:p>
            <a:fld id="{EE2556C5-CE8C-6547-B838-EA80C61A4AF7}" type="slidenum">
              <a:rPr lang="en-US" smtClean="0">
                <a:solidFill>
                  <a:prstClr val="white"/>
                </a:solidFill>
                <a:latin typeface="Intel Clear"/>
                <a:cs typeface="Intel Clear"/>
              </a:rPr>
              <a:pPr/>
              <a:t>‹#›</a:t>
            </a:fld>
            <a:endParaRPr lang="en-US" dirty="0">
              <a:solidFill>
                <a:prstClr val="white"/>
              </a:solidFill>
              <a:latin typeface="Intel Clear"/>
              <a:cs typeface="Intel Clear"/>
            </a:endParaRPr>
          </a:p>
        </p:txBody>
      </p:sp>
    </p:spTree>
    <p:extLst>
      <p:ext uri="{BB962C8B-B14F-4D97-AF65-F5344CB8AC3E}">
        <p14:creationId xmlns:p14="http://schemas.microsoft.com/office/powerpoint/2010/main" val="362388021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Blue Section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607484" y="2810750"/>
            <a:ext cx="10363200" cy="1362075"/>
          </a:xfrm>
        </p:spPr>
        <p:txBody>
          <a:bodyPr anchor="b" anchorCtr="0">
            <a:noAutofit/>
          </a:bodyPr>
          <a:lstStyle>
            <a:lvl1pPr algn="l">
              <a:lnSpc>
                <a:spcPct val="80000"/>
              </a:lnSpc>
              <a:defRPr sz="5400" b="0" cap="none" spc="0" baseline="0">
                <a:solidFill>
                  <a:schemeClr val="bg1"/>
                </a:solidFill>
                <a:latin typeface="Intel Clear Pro" panose="020B0804020202060201" pitchFamily="34" charset="0"/>
                <a:cs typeface="Intel Clear Pro" panose="020B0804020202060201" pitchFamily="34" charset="0"/>
              </a:defRPr>
            </a:lvl1pPr>
          </a:lstStyle>
          <a:p>
            <a:r>
              <a:rPr lang="en-US" dirty="0" smtClean="0"/>
              <a:t>54pt Intel Clear Pro</a:t>
            </a:r>
            <a:br>
              <a:rPr lang="en-US" dirty="0" smtClean="0"/>
            </a:br>
            <a:r>
              <a:rPr lang="en-US" dirty="0" smtClean="0"/>
              <a:t>blue section break</a:t>
            </a:r>
            <a:endParaRPr lang="en-US" dirty="0"/>
          </a:p>
        </p:txBody>
      </p:sp>
      <p:sp>
        <p:nvSpPr>
          <p:cNvPr id="3" name="Text Placeholder 2"/>
          <p:cNvSpPr>
            <a:spLocks noGrp="1"/>
          </p:cNvSpPr>
          <p:nvPr userDrawn="1">
            <p:ph type="body" idx="1" hasCustomPrompt="1"/>
          </p:nvPr>
        </p:nvSpPr>
        <p:spPr>
          <a:xfrm>
            <a:off x="607484" y="4321534"/>
            <a:ext cx="10363200" cy="1500187"/>
          </a:xfrm>
        </p:spPr>
        <p:txBody>
          <a:bodyPr anchor="t" anchorCtr="0">
            <a:noAutofit/>
          </a:bodyPr>
          <a:lstStyle>
            <a:lvl1pPr marL="0" indent="0">
              <a:buNone/>
              <a:defRPr sz="1600" b="0" i="0" baseline="0">
                <a:solidFill>
                  <a:srgbClr val="F3D54E"/>
                </a:solidFill>
                <a:latin typeface="Intel Clear"/>
                <a:cs typeface="Intel Cle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Intel Clear Subhead</a:t>
            </a:r>
            <a:endParaRPr lang="en-US" dirty="0"/>
          </a:p>
        </p:txBody>
      </p:sp>
    </p:spTree>
    <p:extLst>
      <p:ext uri="{BB962C8B-B14F-4D97-AF65-F5344CB8AC3E}">
        <p14:creationId xmlns:p14="http://schemas.microsoft.com/office/powerpoint/2010/main" val="35660466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ro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7484" y="2979844"/>
            <a:ext cx="10363200" cy="1500187"/>
          </a:xfrm>
        </p:spPr>
        <p:txBody>
          <a:bodyPr anchor="t" anchorCtr="0">
            <a:noAutofit/>
          </a:bodyPr>
          <a:lstStyle>
            <a:lvl1pPr marL="0" indent="0">
              <a:buNone/>
              <a:defRPr sz="4000" b="0" baseline="0">
                <a:solidFill>
                  <a:schemeClr val="accent2"/>
                </a:solidFill>
                <a:latin typeface="Intel Clear"/>
                <a:ea typeface="Intel Clear"/>
                <a:cs typeface="Intel Cle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40pt Intel Clear Light Body.</a:t>
            </a:r>
            <a:br>
              <a:rPr lang="en-US" dirty="0" smtClean="0"/>
            </a:br>
            <a:r>
              <a:rPr lang="en-US" dirty="0" smtClean="0"/>
              <a:t>For content that is not a section, but has a big idea in text only.</a:t>
            </a:r>
            <a:endParaRPr lang="en-US" dirty="0"/>
          </a:p>
        </p:txBody>
      </p:sp>
      <p:sp>
        <p:nvSpPr>
          <p:cNvPr id="7" name="Title 1"/>
          <p:cNvSpPr>
            <a:spLocks noGrp="1"/>
          </p:cNvSpPr>
          <p:nvPr>
            <p:ph type="title" hasCustomPrompt="1"/>
          </p:nvPr>
        </p:nvSpPr>
        <p:spPr>
          <a:xfrm>
            <a:off x="607484" y="1469060"/>
            <a:ext cx="10363200" cy="1362075"/>
          </a:xfrm>
        </p:spPr>
        <p:txBody>
          <a:bodyPr anchor="b" anchorCtr="0">
            <a:noAutofit/>
          </a:bodyPr>
          <a:lstStyle>
            <a:lvl1pPr algn="l">
              <a:lnSpc>
                <a:spcPct val="80000"/>
              </a:lnSpc>
              <a:defRPr sz="4000" b="0" cap="none" spc="0" baseline="0">
                <a:solidFill>
                  <a:srgbClr val="003C7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smtClean="0"/>
              <a:t>40pt Intel Clear Heading</a:t>
            </a:r>
            <a:endParaRPr lang="en-US" dirty="0"/>
          </a:p>
        </p:txBody>
      </p:sp>
      <p:sp>
        <p:nvSpPr>
          <p:cNvPr id="5" name="Slide Number Placeholder 5"/>
          <p:cNvSpPr>
            <a:spLocks noGrp="1"/>
          </p:cNvSpPr>
          <p:nvPr>
            <p:ph type="sldNum" sz="quarter" idx="4294967295"/>
          </p:nvPr>
        </p:nvSpPr>
        <p:spPr>
          <a:xfrm>
            <a:off x="9086936" y="6626246"/>
            <a:ext cx="2844800" cy="79463"/>
          </a:xfrm>
          <a:prstGeom prst="rect">
            <a:avLst/>
          </a:prstGeom>
        </p:spPr>
        <p:txBody>
          <a:bodyPr vert="horz" lIns="0" tIns="0" rIns="0" bIns="0" rtlCol="0" anchor="ctr"/>
          <a:lstStyle>
            <a:lvl1pPr algn="r">
              <a:defRPr sz="800">
                <a:solidFill>
                  <a:schemeClr val="bg1"/>
                </a:solidFill>
                <a:latin typeface="Arial"/>
                <a:cs typeface="Arial"/>
              </a:defRPr>
            </a:lvl1pPr>
          </a:lstStyle>
          <a:p>
            <a:fld id="{EE2556C5-CE8C-6547-B838-EA80C61A4AF7}" type="slidenum">
              <a:rPr lang="en-US" smtClean="0">
                <a:solidFill>
                  <a:prstClr val="white"/>
                </a:solidFill>
                <a:latin typeface="Intel Clear"/>
                <a:cs typeface="Intel Clear"/>
              </a:rPr>
              <a:pPr/>
              <a:t>‹#›</a:t>
            </a:fld>
            <a:endParaRPr lang="en-US" dirty="0">
              <a:solidFill>
                <a:prstClr val="white"/>
              </a:solidFill>
              <a:latin typeface="Intel Clear"/>
              <a:cs typeface="Intel Clear"/>
            </a:endParaRPr>
          </a:p>
        </p:txBody>
      </p:sp>
    </p:spTree>
    <p:extLst>
      <p:ext uri="{BB962C8B-B14F-4D97-AF65-F5344CB8AC3E}">
        <p14:creationId xmlns:p14="http://schemas.microsoft.com/office/powerpoint/2010/main" val="4521838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ue Section Break Image">
    <p:bg>
      <p:bgPr>
        <a:gradFill>
          <a:gsLst>
            <a:gs pos="0">
              <a:schemeClr val="tx2"/>
            </a:gs>
            <a:gs pos="50000">
              <a:schemeClr val="accent2"/>
            </a:gs>
          </a:gsLst>
          <a:lin ang="189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7484" y="3013452"/>
            <a:ext cx="10363200" cy="1362075"/>
          </a:xfrm>
        </p:spPr>
        <p:txBody>
          <a:bodyPr anchor="b" anchorCtr="0">
            <a:noAutofit/>
          </a:bodyPr>
          <a:lstStyle>
            <a:lvl1pPr algn="l">
              <a:lnSpc>
                <a:spcPct val="80000"/>
              </a:lnSpc>
              <a:defRPr sz="5400" b="0" cap="none" spc="0" baseline="0">
                <a:solidFill>
                  <a:schemeClr val="bg1"/>
                </a:solidFill>
                <a:latin typeface="Intel Clear Pro" panose="020B0804020202060201" pitchFamily="34" charset="0"/>
                <a:cs typeface="Intel Clear Pro" panose="020B0804020202060201" pitchFamily="34" charset="0"/>
              </a:defRPr>
            </a:lvl1pPr>
          </a:lstStyle>
          <a:p>
            <a:r>
              <a:rPr lang="en-US" dirty="0" smtClean="0"/>
              <a:t>54pt Intel Clear Pro blue section</a:t>
            </a:r>
            <a:endParaRPr lang="en-US" dirty="0"/>
          </a:p>
        </p:txBody>
      </p:sp>
      <p:sp>
        <p:nvSpPr>
          <p:cNvPr id="3" name="Text Placeholder 2"/>
          <p:cNvSpPr>
            <a:spLocks noGrp="1"/>
          </p:cNvSpPr>
          <p:nvPr>
            <p:ph type="body" idx="1" hasCustomPrompt="1"/>
          </p:nvPr>
        </p:nvSpPr>
        <p:spPr>
          <a:xfrm>
            <a:off x="607484" y="4465050"/>
            <a:ext cx="10363200" cy="1500187"/>
          </a:xfrm>
        </p:spPr>
        <p:txBody>
          <a:bodyPr anchor="t" anchorCtr="0">
            <a:noAutofit/>
          </a:bodyPr>
          <a:lstStyle>
            <a:lvl1pPr marL="0" indent="0">
              <a:buNone/>
              <a:defRPr sz="1600" b="0" baseline="0">
                <a:solidFill>
                  <a:srgbClr val="F3D54E"/>
                </a:solidFill>
                <a:latin typeface="+mn-lt"/>
                <a:cs typeface="Intel Clear" panose="020B0604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Intel Clear Subhead</a:t>
            </a:r>
            <a:endParaRPr lang="en-US" dirty="0"/>
          </a:p>
        </p:txBody>
      </p:sp>
      <p:sp>
        <p:nvSpPr>
          <p:cNvPr id="5" name="Picture Placeholder 4"/>
          <p:cNvSpPr>
            <a:spLocks noGrp="1"/>
          </p:cNvSpPr>
          <p:nvPr>
            <p:ph type="pic" sz="quarter" idx="13" hasCustomPrompt="1"/>
          </p:nvPr>
        </p:nvSpPr>
        <p:spPr>
          <a:xfrm>
            <a:off x="0" y="3"/>
            <a:ext cx="12192000" cy="3432175"/>
          </a:xfrm>
          <a:solidFill>
            <a:schemeClr val="bg2">
              <a:lumMod val="60000"/>
              <a:lumOff val="40000"/>
            </a:schemeClr>
          </a:solidFill>
        </p:spPr>
        <p:txBody>
          <a:bodyPr/>
          <a:lstStyle>
            <a:lvl1pPr>
              <a:defRPr baseline="0">
                <a:solidFill>
                  <a:srgbClr val="0071C5"/>
                </a:solidFill>
              </a:defRPr>
            </a:lvl1pPr>
          </a:lstStyle>
          <a:p>
            <a:r>
              <a:rPr lang="en-US" dirty="0" smtClean="0"/>
              <a:t>Insert photo here. Drag picture to placeholder or click icon to add.</a:t>
            </a:r>
            <a:endParaRPr lang="en-US" dirty="0"/>
          </a:p>
        </p:txBody>
      </p:sp>
    </p:spTree>
    <p:extLst>
      <p:ext uri="{BB962C8B-B14F-4D97-AF65-F5344CB8AC3E}">
        <p14:creationId xmlns:p14="http://schemas.microsoft.com/office/powerpoint/2010/main" val="418738934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6"/>
          <p:cNvSpPr>
            <a:spLocks noGrp="1"/>
          </p:cNvSpPr>
          <p:nvPr>
            <p:ph type="title" hasCustomPrompt="1"/>
          </p:nvPr>
        </p:nvSpPr>
        <p:spPr>
          <a:xfrm>
            <a:off x="607484" y="411797"/>
            <a:ext cx="10972800" cy="115824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
        <p:nvSpPr>
          <p:cNvPr id="7" name="Slide Number Placeholder 5"/>
          <p:cNvSpPr>
            <a:spLocks noGrp="1"/>
          </p:cNvSpPr>
          <p:nvPr>
            <p:ph type="sldNum" sz="quarter" idx="4294967295"/>
          </p:nvPr>
        </p:nvSpPr>
        <p:spPr>
          <a:xfrm>
            <a:off x="9086936" y="6626246"/>
            <a:ext cx="2844800" cy="79463"/>
          </a:xfrm>
          <a:prstGeom prst="rect">
            <a:avLst/>
          </a:prstGeom>
        </p:spPr>
        <p:txBody>
          <a:bodyPr vert="horz" lIns="0" tIns="0" rIns="0" bIns="0" rtlCol="0" anchor="ctr"/>
          <a:lstStyle>
            <a:lvl1pPr algn="r">
              <a:defRPr sz="800">
                <a:solidFill>
                  <a:schemeClr val="bg1"/>
                </a:solidFill>
                <a:latin typeface="Arial"/>
                <a:cs typeface="Arial"/>
              </a:defRPr>
            </a:lvl1pPr>
          </a:lstStyle>
          <a:p>
            <a:fld id="{EE2556C5-CE8C-6547-B838-EA80C61A4AF7}" type="slidenum">
              <a:rPr lang="en-US" smtClean="0">
                <a:solidFill>
                  <a:prstClr val="white"/>
                </a:solidFill>
                <a:latin typeface="Intel Clear"/>
                <a:cs typeface="Intel Clear"/>
              </a:rPr>
              <a:pPr/>
              <a:t>‹#›</a:t>
            </a:fld>
            <a:endParaRPr lang="en-US" dirty="0">
              <a:solidFill>
                <a:prstClr val="white"/>
              </a:solidFill>
              <a:latin typeface="Intel Clear"/>
              <a:cs typeface="Intel Clear"/>
            </a:endParaRPr>
          </a:p>
        </p:txBody>
      </p:sp>
    </p:spTree>
    <p:extLst>
      <p:ext uri="{BB962C8B-B14F-4D97-AF65-F5344CB8AC3E}">
        <p14:creationId xmlns:p14="http://schemas.microsoft.com/office/powerpoint/2010/main" val="263631867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9086936" y="6626246"/>
            <a:ext cx="2844800" cy="79463"/>
          </a:xfrm>
          <a:prstGeom prst="rect">
            <a:avLst/>
          </a:prstGeom>
        </p:spPr>
        <p:txBody>
          <a:bodyPr vert="horz" lIns="0" tIns="0" rIns="0" bIns="0" rtlCol="0" anchor="ctr"/>
          <a:lstStyle>
            <a:lvl1pPr algn="r">
              <a:defRPr sz="800">
                <a:solidFill>
                  <a:schemeClr val="bg1"/>
                </a:solidFill>
                <a:latin typeface="Arial"/>
                <a:cs typeface="Arial"/>
              </a:defRPr>
            </a:lvl1pPr>
          </a:lstStyle>
          <a:p>
            <a:fld id="{EE2556C5-CE8C-6547-B838-EA80C61A4AF7}" type="slidenum">
              <a:rPr lang="en-US" smtClean="0">
                <a:solidFill>
                  <a:prstClr val="white"/>
                </a:solidFill>
                <a:latin typeface="Intel Clear"/>
                <a:cs typeface="Intel Clear"/>
              </a:rPr>
              <a:pPr/>
              <a:t>‹#›</a:t>
            </a:fld>
            <a:endParaRPr lang="en-US" dirty="0">
              <a:solidFill>
                <a:prstClr val="white"/>
              </a:solidFill>
              <a:latin typeface="Intel Clear"/>
              <a:cs typeface="Intel Clear"/>
            </a:endParaRPr>
          </a:p>
        </p:txBody>
      </p:sp>
    </p:spTree>
    <p:extLst>
      <p:ext uri="{BB962C8B-B14F-4D97-AF65-F5344CB8AC3E}">
        <p14:creationId xmlns:p14="http://schemas.microsoft.com/office/powerpoint/2010/main" val="74116622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ack Cover Radial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2" descr="\\.psf\Home\Desktop\Inte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36577" y="2847150"/>
            <a:ext cx="2811727" cy="138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29606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2_Back Cover Radial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int_experience_wht_rgb_3000.png"/>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4653643" y="2694414"/>
            <a:ext cx="2780507" cy="2113879"/>
          </a:xfrm>
          <a:prstGeom prst="rect">
            <a:avLst/>
          </a:prstGeom>
        </p:spPr>
      </p:pic>
    </p:spTree>
    <p:extLst>
      <p:ext uri="{BB962C8B-B14F-4D97-AF65-F5344CB8AC3E}">
        <p14:creationId xmlns:p14="http://schemas.microsoft.com/office/powerpoint/2010/main" val="49146447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8" name="Title 7"/>
          <p:cNvSpPr>
            <a:spLocks noGrp="1"/>
          </p:cNvSpPr>
          <p:nvPr>
            <p:ph type="title"/>
          </p:nvPr>
        </p:nvSpPr>
        <p:spPr/>
        <p:txBody>
          <a:bodyPr/>
          <a:lstStyle/>
          <a:p>
            <a:r>
              <a:rPr lang="en-US" smtClean="0"/>
              <a:t>Click to edit Master title style</a:t>
            </a:r>
            <a:endParaRPr lang="en-IE"/>
          </a:p>
        </p:txBody>
      </p:sp>
    </p:spTree>
    <p:extLst>
      <p:ext uri="{BB962C8B-B14F-4D97-AF65-F5344CB8AC3E}">
        <p14:creationId xmlns:p14="http://schemas.microsoft.com/office/powerpoint/2010/main" val="268165663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Radial Gradi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592916" y="3305898"/>
            <a:ext cx="10950515" cy="1470025"/>
          </a:xfrm>
        </p:spPr>
        <p:txBody>
          <a:bodyPr lIns="0" rIns="0" anchor="b" anchorCtr="0">
            <a:noAutofit/>
          </a:bodyPr>
          <a:lstStyle>
            <a:lvl1pPr>
              <a:lnSpc>
                <a:spcPct val="80000"/>
              </a:lnSpc>
              <a:defRPr sz="6500" b="0" spc="0" baseline="0">
                <a:solidFill>
                  <a:schemeClr val="bg1"/>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radial gradient</a:t>
            </a:r>
            <a:endParaRPr lang="en-US" dirty="0"/>
          </a:p>
        </p:txBody>
      </p:sp>
      <p:sp>
        <p:nvSpPr>
          <p:cNvPr id="9" name="Subtitle 2"/>
          <p:cNvSpPr>
            <a:spLocks noGrp="1"/>
          </p:cNvSpPr>
          <p:nvPr>
            <p:ph type="subTitle" idx="1" hasCustomPrompt="1"/>
          </p:nvPr>
        </p:nvSpPr>
        <p:spPr>
          <a:xfrm>
            <a:off x="607484" y="4657345"/>
            <a:ext cx="8440283" cy="1233813"/>
          </a:xfrm>
        </p:spPr>
        <p:txBody>
          <a:bodyPr lIns="0" rIns="0">
            <a:noAutofit/>
          </a:bodyPr>
          <a:lstStyle>
            <a:lvl1pPr marL="0" indent="0" algn="l">
              <a:buNone/>
              <a:defRPr sz="1600" b="0" i="0" baseline="0">
                <a:solidFill>
                  <a:srgbClr val="F3D54E"/>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16pt Intel Clear Subhead, Date, Etc.</a:t>
            </a:r>
            <a:endParaRPr lang="en-US" dirty="0"/>
          </a:p>
        </p:txBody>
      </p:sp>
      <p:pic>
        <p:nvPicPr>
          <p:cNvPr id="7" name="Picture 6" descr="int_experience_hrz_wht_rgb_1500.png"/>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614258" y="1744663"/>
            <a:ext cx="2829021" cy="887284"/>
          </a:xfrm>
          <a:prstGeom prst="rect">
            <a:avLst/>
          </a:prstGeom>
        </p:spPr>
      </p:pic>
    </p:spTree>
    <p:extLst>
      <p:ext uri="{BB962C8B-B14F-4D97-AF65-F5344CB8AC3E}">
        <p14:creationId xmlns:p14="http://schemas.microsoft.com/office/powerpoint/2010/main" val="36486626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Blue Divider">
    <p:bg>
      <p:bgPr>
        <a:solidFill>
          <a:schemeClr val="accent1"/>
        </a:solidFill>
        <a:effectLst/>
      </p:bgPr>
    </p:bg>
    <p:spTree>
      <p:nvGrpSpPr>
        <p:cNvPr id="1" name=""/>
        <p:cNvGrpSpPr/>
        <p:nvPr/>
      </p:nvGrpSpPr>
      <p:grpSpPr>
        <a:xfrm>
          <a:off x="0" y="0"/>
          <a:ext cx="0" cy="0"/>
          <a:chOff x="0" y="0"/>
          <a:chExt cx="0" cy="0"/>
        </a:xfrm>
      </p:grpSpPr>
      <p:pic>
        <p:nvPicPr>
          <p:cNvPr id="6" name="Picture 14"/>
          <p:cNvPicPr>
            <a:picLocks noChangeAspect="1"/>
          </p:cNvPicPr>
          <p:nvPr userDrawn="1"/>
        </p:nvPicPr>
        <p:blipFill>
          <a:blip r:embed="rId2">
            <a:extLst>
              <a:ext uri="{28A0092B-C50C-407E-A947-70E740481C1C}">
                <a14:useLocalDpi xmlns:a14="http://schemas.microsoft.com/office/drawing/2010/main" val="0"/>
              </a:ext>
            </a:extLst>
          </a:blip>
          <a:srcRect l="549" t="1176" r="627" b="-2"/>
          <a:stretch>
            <a:fillRect/>
          </a:stretch>
        </p:blipFill>
        <p:spPr bwMode="auto">
          <a:xfrm>
            <a:off x="0" y="6100235"/>
            <a:ext cx="12192000" cy="757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7"/>
          <p:cNvSpPr txBox="1">
            <a:spLocks noChangeArrowheads="1"/>
          </p:cNvSpPr>
          <p:nvPr userDrawn="1"/>
        </p:nvSpPr>
        <p:spPr bwMode="auto">
          <a:xfrm>
            <a:off x="2218267" y="6512985"/>
            <a:ext cx="6256867" cy="246221"/>
          </a:xfrm>
          <a:prstGeom prst="rect">
            <a:avLst/>
          </a:prstGeom>
          <a:noFill/>
          <a:ln>
            <a:noFill/>
          </a:ln>
          <a:extLst/>
        </p:spPr>
        <p:txBody>
          <a:bodyPr>
            <a:spAutoFit/>
          </a:bodyPr>
          <a:lstStyle>
            <a:lvl1pPr eaLnBrk="0" hangingPunct="0">
              <a:defRPr sz="2400">
                <a:solidFill>
                  <a:schemeClr val="tx1"/>
                </a:solidFill>
                <a:latin typeface="Neo Sans Intel" charset="0"/>
                <a:ea typeface="Geneva" charset="0"/>
                <a:cs typeface="Geneva" charset="0"/>
              </a:defRPr>
            </a:lvl1pPr>
            <a:lvl2pPr marL="742950" indent="-285750" eaLnBrk="0" hangingPunct="0">
              <a:defRPr sz="2400">
                <a:solidFill>
                  <a:schemeClr val="tx1"/>
                </a:solidFill>
                <a:latin typeface="Neo Sans Intel" charset="0"/>
                <a:ea typeface="Geneva" charset="0"/>
              </a:defRPr>
            </a:lvl2pPr>
            <a:lvl3pPr marL="1143000" indent="-228600" eaLnBrk="0" hangingPunct="0">
              <a:defRPr sz="2400">
                <a:solidFill>
                  <a:schemeClr val="tx1"/>
                </a:solidFill>
                <a:latin typeface="Neo Sans Intel" charset="0"/>
                <a:ea typeface="Geneva" charset="0"/>
              </a:defRPr>
            </a:lvl3pPr>
            <a:lvl4pPr marL="1600200" indent="-228600" eaLnBrk="0" hangingPunct="0">
              <a:defRPr sz="2400">
                <a:solidFill>
                  <a:schemeClr val="tx1"/>
                </a:solidFill>
                <a:latin typeface="Neo Sans Intel" charset="0"/>
                <a:ea typeface="Geneva" charset="0"/>
              </a:defRPr>
            </a:lvl4pPr>
            <a:lvl5pPr marL="2057400" indent="-228600" eaLnBrk="0" hangingPunct="0">
              <a:defRPr sz="2400">
                <a:solidFill>
                  <a:schemeClr val="tx1"/>
                </a:solidFill>
                <a:latin typeface="Neo Sans Intel" charset="0"/>
                <a:ea typeface="Geneva" charset="0"/>
              </a:defRPr>
            </a:lvl5pPr>
            <a:lvl6pPr marL="2514600" indent="-228600" eaLnBrk="0" fontAlgn="base" hangingPunct="0">
              <a:spcBef>
                <a:spcPct val="0"/>
              </a:spcBef>
              <a:spcAft>
                <a:spcPct val="0"/>
              </a:spcAft>
              <a:defRPr sz="2400">
                <a:solidFill>
                  <a:schemeClr val="tx1"/>
                </a:solidFill>
                <a:latin typeface="Neo Sans Intel" charset="0"/>
                <a:ea typeface="Geneva" charset="0"/>
              </a:defRPr>
            </a:lvl6pPr>
            <a:lvl7pPr marL="2971800" indent="-228600" eaLnBrk="0" fontAlgn="base" hangingPunct="0">
              <a:spcBef>
                <a:spcPct val="0"/>
              </a:spcBef>
              <a:spcAft>
                <a:spcPct val="0"/>
              </a:spcAft>
              <a:defRPr sz="2400">
                <a:solidFill>
                  <a:schemeClr val="tx1"/>
                </a:solidFill>
                <a:latin typeface="Neo Sans Intel" charset="0"/>
                <a:ea typeface="Geneva" charset="0"/>
              </a:defRPr>
            </a:lvl7pPr>
            <a:lvl8pPr marL="3429000" indent="-228600" eaLnBrk="0" fontAlgn="base" hangingPunct="0">
              <a:spcBef>
                <a:spcPct val="0"/>
              </a:spcBef>
              <a:spcAft>
                <a:spcPct val="0"/>
              </a:spcAft>
              <a:defRPr sz="2400">
                <a:solidFill>
                  <a:schemeClr val="tx1"/>
                </a:solidFill>
                <a:latin typeface="Neo Sans Intel" charset="0"/>
                <a:ea typeface="Geneva" charset="0"/>
              </a:defRPr>
            </a:lvl8pPr>
            <a:lvl9pPr marL="3886200" indent="-228600" eaLnBrk="0" fontAlgn="base" hangingPunct="0">
              <a:spcBef>
                <a:spcPct val="0"/>
              </a:spcBef>
              <a:spcAft>
                <a:spcPct val="0"/>
              </a:spcAft>
              <a:defRPr sz="2400">
                <a:solidFill>
                  <a:schemeClr val="tx1"/>
                </a:solidFill>
                <a:latin typeface="Neo Sans Intel" charset="0"/>
                <a:ea typeface="Geneva" charset="0"/>
              </a:defRPr>
            </a:lvl9pPr>
          </a:lstStyle>
          <a:p>
            <a:pPr algn="ctr" defTabSz="457200" eaLnBrk="1" hangingPunct="1">
              <a:defRPr/>
            </a:pPr>
            <a:r>
              <a:rPr lang="en-US" sz="1000" dirty="0" smtClean="0">
                <a:solidFill>
                  <a:srgbClr val="0071C5"/>
                </a:solidFill>
                <a:latin typeface="Intel Clear" panose="020B0604020203020204" pitchFamily="34" charset="0"/>
                <a:cs typeface="Neo Sans Intel" charset="0"/>
              </a:rPr>
              <a:t>TRANSFORMING NETWORKING &amp; STORAGE</a:t>
            </a:r>
          </a:p>
        </p:txBody>
      </p:sp>
      <p:sp>
        <p:nvSpPr>
          <p:cNvPr id="8" name="TextBox 18"/>
          <p:cNvSpPr txBox="1">
            <a:spLocks noChangeArrowheads="1"/>
          </p:cNvSpPr>
          <p:nvPr userDrawn="1"/>
        </p:nvSpPr>
        <p:spPr bwMode="auto">
          <a:xfrm>
            <a:off x="11582402" y="6331552"/>
            <a:ext cx="488951" cy="138499"/>
          </a:xfrm>
          <a:prstGeom prst="rect">
            <a:avLst/>
          </a:prstGeom>
          <a:noFill/>
          <a:ln>
            <a:noFill/>
          </a:ln>
          <a:extLst/>
        </p:spPr>
        <p:txBody>
          <a:bodyPr lIns="0" tIns="0" rIns="0" bIns="0" anchor="ctr">
            <a:spAutoFit/>
          </a:bodyPr>
          <a:lstStyle>
            <a:lvl1pPr>
              <a:defRPr>
                <a:solidFill>
                  <a:schemeClr val="tx1"/>
                </a:solidFill>
                <a:latin typeface="Neo Sans Intel" panose="020B0504020202020204" pitchFamily="34" charset="0"/>
                <a:ea typeface="Geneva" pitchFamily="126" charset="-128"/>
              </a:defRPr>
            </a:lvl1pPr>
            <a:lvl2pPr marL="742950" indent="-285750">
              <a:defRPr>
                <a:solidFill>
                  <a:schemeClr val="tx1"/>
                </a:solidFill>
                <a:latin typeface="Neo Sans Intel" panose="020B0504020202020204" pitchFamily="34" charset="0"/>
                <a:ea typeface="Geneva" pitchFamily="126" charset="-128"/>
              </a:defRPr>
            </a:lvl2pPr>
            <a:lvl3pPr marL="1143000" indent="-228600">
              <a:defRPr>
                <a:solidFill>
                  <a:schemeClr val="tx1"/>
                </a:solidFill>
                <a:latin typeface="Neo Sans Intel" panose="020B0504020202020204" pitchFamily="34" charset="0"/>
                <a:ea typeface="Geneva" pitchFamily="126" charset="-128"/>
              </a:defRPr>
            </a:lvl3pPr>
            <a:lvl4pPr marL="1600200" indent="-228600">
              <a:defRPr>
                <a:solidFill>
                  <a:schemeClr val="tx1"/>
                </a:solidFill>
                <a:latin typeface="Neo Sans Intel" panose="020B0504020202020204" pitchFamily="34" charset="0"/>
                <a:ea typeface="Geneva" pitchFamily="126" charset="-128"/>
              </a:defRPr>
            </a:lvl4pPr>
            <a:lvl5pPr marL="2057400" indent="-228600">
              <a:defRPr>
                <a:solidFill>
                  <a:schemeClr val="tx1"/>
                </a:solidFill>
                <a:latin typeface="Neo Sans Intel" panose="020B0504020202020204" pitchFamily="34" charset="0"/>
                <a:ea typeface="Geneva" pitchFamily="126" charset="-128"/>
              </a:defRPr>
            </a:lvl5pPr>
            <a:lvl6pPr marL="25146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6pPr>
            <a:lvl7pPr marL="29718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7pPr>
            <a:lvl8pPr marL="34290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8pPr>
            <a:lvl9pPr marL="38862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9pPr>
          </a:lstStyle>
          <a:p>
            <a:pPr algn="ctr" defTabSz="457200"/>
            <a:fld id="{775A4BC1-35A3-49B2-BFD1-1002728D1960}" type="slidenum">
              <a:rPr lang="en-US" altLang="en-US" sz="900">
                <a:solidFill>
                  <a:srgbClr val="0071C5"/>
                </a:solidFill>
                <a:latin typeface="Intel Clear"/>
              </a:rPr>
              <a:pPr algn="ctr" defTabSz="457200"/>
              <a:t>‹#›</a:t>
            </a:fld>
            <a:endParaRPr lang="en-US" altLang="en-US" sz="900" dirty="0">
              <a:solidFill>
                <a:srgbClr val="0071C5"/>
              </a:solidFill>
              <a:latin typeface="Intel Clear"/>
            </a:endParaRPr>
          </a:p>
        </p:txBody>
      </p:sp>
      <p:pic>
        <p:nvPicPr>
          <p:cNvPr id="9" name="Picture 2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79153" y="6261100"/>
            <a:ext cx="501649"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userDrawn="1">
            <p:ph type="ftr" sz="quarter" idx="11"/>
          </p:nvPr>
        </p:nvSpPr>
        <p:spPr>
          <a:xfrm>
            <a:off x="8469683" y="6577004"/>
            <a:ext cx="1536192" cy="209549"/>
          </a:xfrm>
          <a:prstGeom prst="rect">
            <a:avLst/>
          </a:prstGeom>
        </p:spPr>
        <p:txBody>
          <a:bodyPr/>
          <a:lstStyle>
            <a:lvl1pPr>
              <a:defRPr>
                <a:solidFill>
                  <a:schemeClr val="tx2"/>
                </a:solidFill>
              </a:defRPr>
            </a:lvl1pPr>
          </a:lstStyle>
          <a:p>
            <a:pPr defTabSz="457200">
              <a:defRPr/>
            </a:pPr>
            <a:r>
              <a:rPr lang="en-US" smtClean="0">
                <a:solidFill>
                  <a:srgbClr val="003C71"/>
                </a:solidFill>
              </a:rPr>
              <a:t>Doc #xxxxx</a:t>
            </a:r>
            <a:endParaRPr lang="en-US" dirty="0">
              <a:solidFill>
                <a:srgbClr val="003C71"/>
              </a:solidFill>
            </a:endParaRPr>
          </a:p>
        </p:txBody>
      </p:sp>
      <p:sp>
        <p:nvSpPr>
          <p:cNvPr id="10" name="Title 1"/>
          <p:cNvSpPr>
            <a:spLocks noGrp="1"/>
          </p:cNvSpPr>
          <p:nvPr userDrawn="1">
            <p:ph type="title"/>
          </p:nvPr>
        </p:nvSpPr>
        <p:spPr>
          <a:xfrm>
            <a:off x="607484" y="2159450"/>
            <a:ext cx="10363200" cy="1362075"/>
          </a:xfrm>
        </p:spPr>
        <p:txBody>
          <a:bodyPr anchor="b">
            <a:normAutofit/>
          </a:bodyPr>
          <a:lstStyle>
            <a:lvl1pPr algn="l">
              <a:defRPr sz="3200" b="0" cap="none" baseline="0">
                <a:solidFill>
                  <a:schemeClr val="bg1"/>
                </a:solidFill>
                <a:latin typeface="Intel Clear Light" panose="020B0404020203020204" pitchFamily="34" charset="0"/>
                <a:cs typeface="Neo Sans Intel Light"/>
              </a:defRPr>
            </a:lvl1pPr>
          </a:lstStyle>
          <a:p>
            <a:r>
              <a:rPr lang="en-US" smtClean="0"/>
              <a:t>Click to edit Master title style</a:t>
            </a:r>
            <a:endParaRPr lang="en-US" dirty="0"/>
          </a:p>
        </p:txBody>
      </p:sp>
      <p:sp>
        <p:nvSpPr>
          <p:cNvPr id="11" name="Text Placeholder 2"/>
          <p:cNvSpPr>
            <a:spLocks noGrp="1"/>
          </p:cNvSpPr>
          <p:nvPr userDrawn="1">
            <p:ph type="body" idx="1"/>
          </p:nvPr>
        </p:nvSpPr>
        <p:spPr>
          <a:xfrm>
            <a:off x="607484" y="3670234"/>
            <a:ext cx="10363200" cy="1500187"/>
          </a:xfrm>
        </p:spPr>
        <p:txBody>
          <a:bodyPr>
            <a:normAutofit/>
          </a:bodyPr>
          <a:lstStyle>
            <a:lvl1pPr marL="0" indent="0">
              <a:buNone/>
              <a:defRPr sz="1600" baseline="0">
                <a:solidFill>
                  <a:schemeClr val="accent3"/>
                </a:solidFill>
                <a:latin typeface="Intel Clear" panose="020B0604020203020204" pitchFamily="34" charset="0"/>
                <a:cs typeface="Intel Clear" panose="020B0604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2" name="Straight Connector 11"/>
          <p:cNvCxnSpPr/>
          <p:nvPr userDrawn="1"/>
        </p:nvCxnSpPr>
        <p:spPr>
          <a:xfrm>
            <a:off x="11598303" y="6299201"/>
            <a:ext cx="0" cy="317500"/>
          </a:xfrm>
          <a:prstGeom prst="line">
            <a:avLst/>
          </a:prstGeom>
          <a:ln w="3175" cap="rnd">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3646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034" y="0"/>
            <a:ext cx="12173967" cy="6858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rcRect t="4358"/>
          <a:stretch>
            <a:fillRect/>
          </a:stretch>
        </p:blipFill>
        <p:spPr bwMode="auto">
          <a:xfrm>
            <a:off x="2305051" y="0"/>
            <a:ext cx="401954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peel_rt_btm_drkBlue_rgb.ai"/>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411133" y="5740400"/>
            <a:ext cx="1432984"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userDrawn="1">
            <p:ph type="dt" sz="half" idx="10"/>
          </p:nvPr>
        </p:nvSpPr>
        <p:spPr>
          <a:xfrm>
            <a:off x="2523823" y="6552143"/>
            <a:ext cx="2572512" cy="209549"/>
          </a:xfrm>
          <a:prstGeom prst="rect">
            <a:avLst/>
          </a:prstGeom>
        </p:spPr>
        <p:txBody>
          <a:bodyPr/>
          <a:lstStyle/>
          <a:p>
            <a:pPr>
              <a:defRPr/>
            </a:pPr>
            <a:r>
              <a:rPr lang="en-US" smtClean="0"/>
              <a:t>INTEL CONFIDENTIAL</a:t>
            </a:r>
            <a:endParaRPr lang="en-US" dirty="0"/>
          </a:p>
        </p:txBody>
      </p:sp>
      <p:sp>
        <p:nvSpPr>
          <p:cNvPr id="2" name="Title 1"/>
          <p:cNvSpPr>
            <a:spLocks noGrp="1"/>
          </p:cNvSpPr>
          <p:nvPr userDrawn="1">
            <p:ph type="title"/>
          </p:nvPr>
        </p:nvSpPr>
        <p:spPr>
          <a:xfrm>
            <a:off x="2523823" y="1252032"/>
            <a:ext cx="3701880" cy="2176968"/>
          </a:xfrm>
        </p:spPr>
        <p:txBody>
          <a:bodyPr vert="horz" lIns="0" tIns="0" rIns="0" bIns="0" rtlCol="0" anchor="ctr" anchorCtr="0">
            <a:noAutofit/>
          </a:bodyPr>
          <a:lstStyle>
            <a:lvl1pPr>
              <a:defRPr lang="en-US" sz="3200" baseline="0" dirty="0">
                <a:solidFill>
                  <a:schemeClr val="bg1"/>
                </a:solidFill>
                <a:latin typeface="Intel Clear Light" panose="020B0404020203020204" pitchFamily="34" charset="0"/>
                <a:ea typeface="+mj-ea"/>
                <a:cs typeface="Neo Sans Intel Light"/>
              </a:defRPr>
            </a:lvl1pPr>
          </a:lstStyle>
          <a:p>
            <a:pPr lvl="0" eaLnBrk="1" latinLnBrk="0" hangingPunct="1">
              <a:buNone/>
            </a:pPr>
            <a:r>
              <a:rPr lang="en-US" dirty="0" smtClean="0"/>
              <a:t>Click to edit Master title style</a:t>
            </a:r>
            <a:endParaRPr lang="en-US" dirty="0"/>
          </a:p>
        </p:txBody>
      </p:sp>
      <p:sp>
        <p:nvSpPr>
          <p:cNvPr id="4" name="Footer Placeholder 3"/>
          <p:cNvSpPr>
            <a:spLocks noGrp="1"/>
          </p:cNvSpPr>
          <p:nvPr userDrawn="1">
            <p:ph type="ftr" sz="quarter" idx="11"/>
          </p:nvPr>
        </p:nvSpPr>
        <p:spPr>
          <a:xfrm>
            <a:off x="9578863" y="6552143"/>
            <a:ext cx="1536192" cy="209549"/>
          </a:xfrm>
        </p:spPr>
        <p:txBody>
          <a:bodyPr/>
          <a:lstStyle/>
          <a:p>
            <a:pPr>
              <a:defRPr/>
            </a:pPr>
            <a:r>
              <a:rPr lang="en-US" dirty="0" smtClean="0"/>
              <a:t>Doc #xxxxx</a:t>
            </a:r>
            <a:endParaRPr lang="en-US" dirty="0"/>
          </a:p>
        </p:txBody>
      </p:sp>
      <p:sp>
        <p:nvSpPr>
          <p:cNvPr id="11" name="Text Placeholder 10"/>
          <p:cNvSpPr>
            <a:spLocks noGrp="1"/>
          </p:cNvSpPr>
          <p:nvPr userDrawn="1">
            <p:ph type="body" sz="quarter" idx="12" hasCustomPrompt="1"/>
          </p:nvPr>
        </p:nvSpPr>
        <p:spPr>
          <a:xfrm>
            <a:off x="2800351" y="3840097"/>
            <a:ext cx="3028949" cy="687916"/>
          </a:xfrm>
        </p:spPr>
        <p:txBody>
          <a:bodyPr vert="horz" lIns="0" tIns="0" rIns="0" bIns="0" rtlCol="0">
            <a:normAutofit/>
          </a:bodyPr>
          <a:lstStyle>
            <a:lvl1pPr>
              <a:spcBef>
                <a:spcPts val="0"/>
              </a:spcBef>
              <a:defRPr lang="en-US" sz="1867" b="0" baseline="0" dirty="0">
                <a:solidFill>
                  <a:schemeClr val="accent4"/>
                </a:solidFill>
                <a:latin typeface="Intel Clear" panose="020B0604020203020204" pitchFamily="34" charset="0"/>
                <a:ea typeface="+mn-ea"/>
                <a:cs typeface="Intel Clear" panose="020B0604020203020204" pitchFamily="34" charset="0"/>
              </a:defRPr>
            </a:lvl1pPr>
          </a:lstStyle>
          <a:p>
            <a:pPr marL="0" lvl="0" indent="0" eaLnBrk="1" latinLnBrk="0" hangingPunct="1">
              <a:spcAft>
                <a:spcPts val="0"/>
              </a:spcAft>
              <a:buFont typeface="Arial"/>
              <a:buNone/>
            </a:pPr>
            <a:r>
              <a:rPr lang="en-US" dirty="0" smtClean="0"/>
              <a:t>Click to edit Master subtitle styles</a:t>
            </a:r>
            <a:endParaRPr lang="en-US" dirty="0"/>
          </a:p>
        </p:txBody>
      </p:sp>
      <p:pic>
        <p:nvPicPr>
          <p:cNvPr id="1027" name="Picture 3" descr="C:\Users\mruecker\Documents\2014\CMG\Intel Look Inside_HRZ\Digital_int_lookins_i\int_lookins_i_hrz_wht_rgb_3000.png"/>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2579959" y="241279"/>
            <a:ext cx="2157752" cy="60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189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10583"/>
            <a:ext cx="10972800" cy="853440"/>
          </a:xfrm>
        </p:spPr>
        <p:txBody>
          <a:bodyPr>
            <a:normAutofit/>
          </a:bodyPr>
          <a:lstStyle>
            <a:lvl1pPr>
              <a:defRPr sz="4267" baseline="0"/>
            </a:lvl1pPr>
          </a:lstStyle>
          <a:p>
            <a:r>
              <a:rPr lang="en-US" dirty="0" smtClean="0"/>
              <a:t>Click to edit Master title style</a:t>
            </a:r>
            <a:endParaRPr lang="en-US" dirty="0"/>
          </a:p>
        </p:txBody>
      </p:sp>
      <p:sp>
        <p:nvSpPr>
          <p:cNvPr id="8" name="Text Placeholder 2"/>
          <p:cNvSpPr>
            <a:spLocks noGrp="1"/>
          </p:cNvSpPr>
          <p:nvPr>
            <p:ph idx="1"/>
          </p:nvPr>
        </p:nvSpPr>
        <p:spPr>
          <a:xfrm>
            <a:off x="609600" y="1341120"/>
            <a:ext cx="10972800" cy="4547616"/>
          </a:xfrm>
          <a:prstGeom prst="rect">
            <a:avLst/>
          </a:prstGeom>
        </p:spPr>
        <p:txBody>
          <a:bodyPr rtlCol="0">
            <a:normAutofit/>
          </a:bodyPr>
          <a:lstStyle>
            <a:lvl1pPr marL="0" indent="0">
              <a:defRPr/>
            </a:lvl1pPr>
            <a:lvl2pPr marL="311143" indent="-311143">
              <a:buFont typeface="Arial"/>
              <a:buChar char="•"/>
              <a:defRPr baseline="0"/>
            </a:lvl2pPr>
            <a:lvl3pPr marL="761981" indent="-304792">
              <a:buFont typeface="Arial"/>
              <a:buChar char="•"/>
              <a:defRPr baseline="0"/>
            </a:lvl3pPr>
            <a:lvl4pPr marL="1293252" indent="-304792">
              <a:buFont typeface="Arial"/>
              <a:buChar char="•"/>
              <a:defRPr/>
            </a:lvl4pPr>
            <a:lvl5pPr marL="1758907" indent="-304792">
              <a:buFont typeface="Arial"/>
              <a:buChar char="•"/>
              <a:defRPr baseline="0"/>
            </a:lvl5pPr>
          </a:lstStyle>
          <a:p>
            <a:pPr lvl="0"/>
            <a:r>
              <a:rPr lang="en-US" dirty="0" smtClean="0"/>
              <a:t>Click to edit Master text styles</a:t>
            </a:r>
          </a:p>
          <a:p>
            <a:pPr lvl="1"/>
            <a:r>
              <a:rPr lang="en-US" dirty="0" smtClean="0"/>
              <a:t>18pt Regular Big Bullet One</a:t>
            </a:r>
          </a:p>
          <a:p>
            <a:pPr lvl="2"/>
            <a:r>
              <a:rPr lang="en-US" dirty="0" smtClean="0"/>
              <a:t>Sub-bullet</a:t>
            </a:r>
          </a:p>
          <a:p>
            <a:pPr lvl="3"/>
            <a:r>
              <a:rPr lang="en-US" dirty="0" smtClean="0"/>
              <a:t>Fourth level</a:t>
            </a:r>
          </a:p>
          <a:p>
            <a:pPr lvl="4"/>
            <a:r>
              <a:rPr lang="en-US" dirty="0" smtClean="0"/>
              <a:t>Fifth level</a:t>
            </a:r>
            <a:endParaRPr lang="en-US" dirty="0"/>
          </a:p>
        </p:txBody>
      </p:sp>
      <p:sp>
        <p:nvSpPr>
          <p:cNvPr id="4" name="Date Placeholder 4"/>
          <p:cNvSpPr>
            <a:spLocks noGrp="1"/>
          </p:cNvSpPr>
          <p:nvPr>
            <p:ph type="dt" sz="half" idx="10"/>
          </p:nvPr>
        </p:nvSpPr>
        <p:spPr>
          <a:xfrm>
            <a:off x="322412" y="6569459"/>
            <a:ext cx="2572512" cy="209549"/>
          </a:xfrm>
          <a:prstGeom prst="rect">
            <a:avLst/>
          </a:prstGeom>
        </p:spPr>
        <p:txBody>
          <a:bodyPr/>
          <a:lstStyle>
            <a:lvl1pPr>
              <a:defRPr/>
            </a:lvl1pPr>
          </a:lstStyle>
          <a:p>
            <a:pPr>
              <a:defRPr/>
            </a:pPr>
            <a:r>
              <a:rPr lang="en-US" smtClean="0"/>
              <a:t>INTEL CONFIDENTIAL</a:t>
            </a:r>
            <a:endParaRPr lang="en-US" dirty="0"/>
          </a:p>
        </p:txBody>
      </p:sp>
      <p:sp>
        <p:nvSpPr>
          <p:cNvPr id="5" name="Footer Placeholder 5"/>
          <p:cNvSpPr>
            <a:spLocks noGrp="1"/>
          </p:cNvSpPr>
          <p:nvPr>
            <p:ph type="ftr" sz="quarter" idx="11"/>
          </p:nvPr>
        </p:nvSpPr>
        <p:spPr/>
        <p:txBody>
          <a:bodyPr/>
          <a:lstStyle>
            <a:lvl1pPr>
              <a:defRPr/>
            </a:lvl1pPr>
          </a:lstStyle>
          <a:p>
            <a:pPr>
              <a:defRPr/>
            </a:pPr>
            <a:r>
              <a:rPr lang="en-US" dirty="0" smtClean="0"/>
              <a:t>Doc #xxxxx</a:t>
            </a:r>
            <a:endParaRPr lang="en-US" dirty="0"/>
          </a:p>
        </p:txBody>
      </p:sp>
    </p:spTree>
    <p:extLst>
      <p:ext uri="{BB962C8B-B14F-4D97-AF65-F5344CB8AC3E}">
        <p14:creationId xmlns:p14="http://schemas.microsoft.com/office/powerpoint/2010/main" val="3864293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Date Placeholder 4"/>
          <p:cNvSpPr>
            <a:spLocks noGrp="1"/>
          </p:cNvSpPr>
          <p:nvPr>
            <p:ph type="dt" sz="half" idx="10"/>
          </p:nvPr>
        </p:nvSpPr>
        <p:spPr>
          <a:xfrm>
            <a:off x="322412" y="6569459"/>
            <a:ext cx="2572512" cy="209549"/>
          </a:xfrm>
          <a:prstGeom prst="rect">
            <a:avLst/>
          </a:prstGeom>
        </p:spPr>
        <p:txBody>
          <a:bodyPr/>
          <a:lstStyle>
            <a:lvl1pPr algn="l">
              <a:defRPr/>
            </a:lvl1pPr>
          </a:lstStyle>
          <a:p>
            <a:pPr>
              <a:defRPr/>
            </a:pPr>
            <a:r>
              <a:rPr lang="en-US" smtClean="0"/>
              <a:t>INTEL CONFIDENTIAL</a:t>
            </a: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smtClean="0"/>
              <a:t>Doc #xxxxx</a:t>
            </a:r>
            <a:endParaRPr lang="en-US" dirty="0"/>
          </a:p>
        </p:txBody>
      </p:sp>
      <p:sp>
        <p:nvSpPr>
          <p:cNvPr id="8" name="Content Placeholder 7"/>
          <p:cNvSpPr>
            <a:spLocks noGrp="1"/>
          </p:cNvSpPr>
          <p:nvPr>
            <p:ph sz="quarter" idx="12"/>
          </p:nvPr>
        </p:nvSpPr>
        <p:spPr>
          <a:xfrm>
            <a:off x="609600" y="1341120"/>
            <a:ext cx="5242560" cy="454761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7"/>
          <p:cNvSpPr>
            <a:spLocks noGrp="1"/>
          </p:cNvSpPr>
          <p:nvPr>
            <p:ph sz="quarter" idx="13"/>
          </p:nvPr>
        </p:nvSpPr>
        <p:spPr>
          <a:xfrm>
            <a:off x="6339840" y="1341120"/>
            <a:ext cx="5242560" cy="454761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0263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4"/>
          <p:cNvSpPr>
            <a:spLocks noGrp="1"/>
          </p:cNvSpPr>
          <p:nvPr>
            <p:ph type="dt" sz="half" idx="10"/>
          </p:nvPr>
        </p:nvSpPr>
        <p:spPr>
          <a:xfrm>
            <a:off x="322412" y="6569459"/>
            <a:ext cx="2572512" cy="209549"/>
          </a:xfrm>
          <a:prstGeom prst="rect">
            <a:avLst/>
          </a:prstGeom>
        </p:spPr>
        <p:txBody>
          <a:bodyPr/>
          <a:lstStyle>
            <a:lvl1pPr>
              <a:defRPr/>
            </a:lvl1pPr>
          </a:lstStyle>
          <a:p>
            <a:pPr>
              <a:defRPr/>
            </a:pPr>
            <a:r>
              <a:rPr lang="en-US" smtClean="0"/>
              <a:t>INTEL CONFIDENTIAL</a:t>
            </a:r>
            <a:endParaRPr lang="en-US" dirty="0"/>
          </a:p>
        </p:txBody>
      </p:sp>
      <p:sp>
        <p:nvSpPr>
          <p:cNvPr id="4" name="Footer Placeholder 5"/>
          <p:cNvSpPr>
            <a:spLocks noGrp="1"/>
          </p:cNvSpPr>
          <p:nvPr>
            <p:ph type="ftr" sz="quarter" idx="11"/>
          </p:nvPr>
        </p:nvSpPr>
        <p:spPr/>
        <p:txBody>
          <a:bodyPr/>
          <a:lstStyle>
            <a:lvl1pPr>
              <a:defRPr/>
            </a:lvl1pPr>
          </a:lstStyle>
          <a:p>
            <a:pPr>
              <a:defRPr/>
            </a:pPr>
            <a:r>
              <a:rPr lang="en-US" dirty="0" smtClean="0"/>
              <a:t>Doc #xxxxx</a:t>
            </a:r>
            <a:endParaRPr lang="en-US" dirty="0"/>
          </a:p>
        </p:txBody>
      </p:sp>
    </p:spTree>
    <p:extLst>
      <p:ext uri="{BB962C8B-B14F-4D97-AF65-F5344CB8AC3E}">
        <p14:creationId xmlns:p14="http://schemas.microsoft.com/office/powerpoint/2010/main" val="341028950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a:xfrm>
            <a:off x="322412" y="6569459"/>
            <a:ext cx="2572512" cy="209549"/>
          </a:xfrm>
          <a:prstGeom prst="rect">
            <a:avLst/>
          </a:prstGeom>
        </p:spPr>
        <p:txBody>
          <a:bodyPr/>
          <a:lstStyle>
            <a:lvl1pPr>
              <a:defRPr/>
            </a:lvl1pPr>
          </a:lstStyle>
          <a:p>
            <a:pPr>
              <a:defRPr/>
            </a:pPr>
            <a:r>
              <a:rPr lang="en-US" smtClean="0"/>
              <a:t>INTEL CONFIDENTIAL</a:t>
            </a:r>
            <a:endParaRPr lang="en-US" dirty="0"/>
          </a:p>
        </p:txBody>
      </p:sp>
      <p:sp>
        <p:nvSpPr>
          <p:cNvPr id="3" name="Footer Placeholder 5"/>
          <p:cNvSpPr>
            <a:spLocks noGrp="1"/>
          </p:cNvSpPr>
          <p:nvPr>
            <p:ph type="ftr" sz="quarter" idx="11"/>
          </p:nvPr>
        </p:nvSpPr>
        <p:spPr/>
        <p:txBody>
          <a:bodyPr/>
          <a:lstStyle>
            <a:lvl1pPr>
              <a:defRPr/>
            </a:lvl1pPr>
          </a:lstStyle>
          <a:p>
            <a:pPr>
              <a:defRPr/>
            </a:pPr>
            <a:r>
              <a:rPr lang="en-US" dirty="0" smtClean="0"/>
              <a:t>Doc #xxxxx</a:t>
            </a:r>
            <a:endParaRPr lang="en-US" dirty="0"/>
          </a:p>
        </p:txBody>
      </p:sp>
    </p:spTree>
    <p:extLst>
      <p:ext uri="{BB962C8B-B14F-4D97-AF65-F5344CB8AC3E}">
        <p14:creationId xmlns:p14="http://schemas.microsoft.com/office/powerpoint/2010/main" val="3225772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Date Placeholder 4"/>
          <p:cNvSpPr>
            <a:spLocks noGrp="1"/>
          </p:cNvSpPr>
          <p:nvPr>
            <p:ph type="dt" sz="half" idx="10"/>
          </p:nvPr>
        </p:nvSpPr>
        <p:spPr>
          <a:xfrm>
            <a:off x="322412" y="6569459"/>
            <a:ext cx="2572512" cy="209549"/>
          </a:xfrm>
          <a:prstGeom prst="rect">
            <a:avLst/>
          </a:prstGeom>
        </p:spPr>
        <p:txBody>
          <a:bodyPr/>
          <a:lstStyle>
            <a:lvl1pPr>
              <a:defRPr/>
            </a:lvl1pPr>
          </a:lstStyle>
          <a:p>
            <a:pPr>
              <a:defRPr/>
            </a:pPr>
            <a:r>
              <a:rPr lang="en-US" smtClean="0"/>
              <a:t>INTEL CONFIDENTIAL</a:t>
            </a:r>
            <a:endParaRPr lang="en-US" dirty="0"/>
          </a:p>
        </p:txBody>
      </p:sp>
      <p:sp>
        <p:nvSpPr>
          <p:cNvPr id="5" name="Footer Placeholder 5"/>
          <p:cNvSpPr>
            <a:spLocks noGrp="1"/>
          </p:cNvSpPr>
          <p:nvPr>
            <p:ph type="ftr" sz="quarter" idx="11"/>
          </p:nvPr>
        </p:nvSpPr>
        <p:spPr/>
        <p:txBody>
          <a:bodyPr/>
          <a:lstStyle>
            <a:lvl1pPr>
              <a:defRPr/>
            </a:lvl1pPr>
          </a:lstStyle>
          <a:p>
            <a:pPr>
              <a:defRPr/>
            </a:pPr>
            <a:r>
              <a:rPr lang="en-US" dirty="0" smtClean="0"/>
              <a:t>Doc #xxxxx</a:t>
            </a:r>
            <a:endParaRPr lang="en-US" dirty="0"/>
          </a:p>
        </p:txBody>
      </p:sp>
      <p:sp>
        <p:nvSpPr>
          <p:cNvPr id="6" name="Title 1"/>
          <p:cNvSpPr>
            <a:spLocks noGrp="1"/>
          </p:cNvSpPr>
          <p:nvPr>
            <p:ph type="title"/>
          </p:nvPr>
        </p:nvSpPr>
        <p:spPr>
          <a:xfrm>
            <a:off x="607484" y="2159449"/>
            <a:ext cx="10363200" cy="1362075"/>
          </a:xfrm>
        </p:spPr>
        <p:txBody>
          <a:bodyPr anchor="b">
            <a:normAutofit/>
          </a:bodyPr>
          <a:lstStyle>
            <a:lvl1pPr algn="l">
              <a:defRPr sz="4267" b="0" cap="none">
                <a:solidFill>
                  <a:schemeClr val="accent1"/>
                </a:solidFill>
                <a:latin typeface="+mj-lt"/>
                <a:cs typeface="Intel Clear" panose="020B0604020203020204" pitchFamily="34" charset="0"/>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607484" y="3670233"/>
            <a:ext cx="10363200" cy="1500187"/>
          </a:xfrm>
        </p:spPr>
        <p:txBody>
          <a:bodyPr>
            <a:normAutofit/>
          </a:bodyPr>
          <a:lstStyle>
            <a:lvl1pPr marL="0" indent="0">
              <a:buNone/>
              <a:defRPr sz="2133" baseline="0">
                <a:solidFill>
                  <a:schemeClr val="tx2"/>
                </a:solidFill>
                <a:latin typeface="Intel Clear" panose="020B0604020203020204" pitchFamily="34" charset="0"/>
                <a:cs typeface="Neo Sans Intel Medium"/>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4242476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ue Title +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10583"/>
            <a:ext cx="10972800" cy="853440"/>
          </a:xfrm>
        </p:spPr>
        <p:txBody>
          <a:bodyPr>
            <a:normAutofit/>
          </a:bodyPr>
          <a:lstStyle>
            <a:lvl1pPr>
              <a:defRPr sz="4267" baseline="0">
                <a:solidFill>
                  <a:schemeClr val="bg1"/>
                </a:solidFill>
              </a:defRPr>
            </a:lvl1pPr>
          </a:lstStyle>
          <a:p>
            <a:r>
              <a:rPr lang="en-US" dirty="0" smtClean="0"/>
              <a:t>Click to edit Master title style</a:t>
            </a:r>
            <a:endParaRPr lang="en-US" dirty="0"/>
          </a:p>
        </p:txBody>
      </p:sp>
      <p:sp>
        <p:nvSpPr>
          <p:cNvPr id="8" name="Text Placeholder 2"/>
          <p:cNvSpPr>
            <a:spLocks noGrp="1"/>
          </p:cNvSpPr>
          <p:nvPr>
            <p:ph idx="1"/>
          </p:nvPr>
        </p:nvSpPr>
        <p:spPr>
          <a:xfrm>
            <a:off x="609600" y="1341120"/>
            <a:ext cx="10972800" cy="4547616"/>
          </a:xfrm>
          <a:prstGeom prst="rect">
            <a:avLst/>
          </a:prstGeom>
        </p:spPr>
        <p:txBody>
          <a:bodyPr rtlCol="0">
            <a:normAutofit/>
          </a:bodyPr>
          <a:lstStyle>
            <a:lvl1pPr>
              <a:defRPr>
                <a:solidFill>
                  <a:schemeClr val="bg1"/>
                </a:solidFill>
              </a:defRPr>
            </a:lvl1pPr>
            <a:lvl2pPr marL="300559" indent="-300559">
              <a:buFont typeface="Arial"/>
              <a:buChar char="•"/>
              <a:defRPr>
                <a:solidFill>
                  <a:schemeClr val="bg1"/>
                </a:solidFill>
              </a:defRPr>
            </a:lvl2pPr>
            <a:lvl3pPr marL="761981" indent="-304792">
              <a:buFont typeface="Arial"/>
              <a:buChar char="•"/>
              <a:defRPr>
                <a:solidFill>
                  <a:schemeClr val="bg1"/>
                </a:solidFill>
              </a:defRPr>
            </a:lvl3pPr>
            <a:lvl4pPr marL="1293252" indent="-304792">
              <a:buFont typeface="Arial"/>
              <a:buChar char="•"/>
              <a:defRPr>
                <a:solidFill>
                  <a:schemeClr val="bg1"/>
                </a:solidFill>
              </a:defRPr>
            </a:lvl4pPr>
            <a:lvl5pPr marL="1758907" indent="-304792">
              <a:buFont typeface="Arial"/>
              <a:buChar char="•"/>
              <a:defRPr>
                <a:solidFill>
                  <a:schemeClr val="bg1"/>
                </a:solidFill>
              </a:defRPr>
            </a:lvl5pPr>
          </a:lstStyle>
          <a:p>
            <a:pPr lvl="0"/>
            <a:r>
              <a:rPr lang="en-US" dirty="0" smtClean="0"/>
              <a:t>Click to edit Master text styles</a:t>
            </a:r>
          </a:p>
          <a:p>
            <a:pPr lvl="1"/>
            <a:r>
              <a:rPr lang="en-US" dirty="0" smtClean="0"/>
              <a:t>18pt Regular Big Bullet One</a:t>
            </a:r>
          </a:p>
          <a:p>
            <a:pPr lvl="2"/>
            <a:r>
              <a:rPr lang="en-US" dirty="0" smtClean="0"/>
              <a:t>Sub-bullet</a:t>
            </a:r>
          </a:p>
          <a:p>
            <a:pPr lvl="3"/>
            <a:r>
              <a:rPr lang="en-US" dirty="0" smtClean="0"/>
              <a:t>Fourth level</a:t>
            </a:r>
          </a:p>
          <a:p>
            <a:pPr lvl="4"/>
            <a:r>
              <a:rPr lang="en-US" dirty="0" smtClean="0"/>
              <a:t>Fifth level</a:t>
            </a:r>
            <a:endParaRPr lang="en-US" dirty="0"/>
          </a:p>
        </p:txBody>
      </p:sp>
      <p:cxnSp>
        <p:nvCxnSpPr>
          <p:cNvPr id="7" name="Straight Connector 6"/>
          <p:cNvCxnSpPr/>
          <p:nvPr userDrawn="1"/>
        </p:nvCxnSpPr>
        <p:spPr>
          <a:xfrm>
            <a:off x="11785600" y="6491818"/>
            <a:ext cx="0" cy="317500"/>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6" name="Picture 14"/>
          <p:cNvPicPr>
            <a:picLocks noChangeAspect="1"/>
          </p:cNvPicPr>
          <p:nvPr userDrawn="1"/>
        </p:nvPicPr>
        <p:blipFill>
          <a:blip r:embed="rId2" cstate="email">
            <a:extLst>
              <a:ext uri="{28A0092B-C50C-407E-A947-70E740481C1C}">
                <a14:useLocalDpi xmlns:a14="http://schemas.microsoft.com/office/drawing/2010/main" val="0"/>
              </a:ext>
            </a:extLst>
          </a:blip>
          <a:srcRect l="549" t="1176" r="627" b="-2"/>
          <a:stretch>
            <a:fillRect/>
          </a:stretch>
        </p:blipFill>
        <p:spPr bwMode="auto">
          <a:xfrm>
            <a:off x="0" y="6100234"/>
            <a:ext cx="12192000" cy="757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7"/>
          <p:cNvSpPr txBox="1">
            <a:spLocks noChangeArrowheads="1"/>
          </p:cNvSpPr>
          <p:nvPr userDrawn="1"/>
        </p:nvSpPr>
        <p:spPr bwMode="auto">
          <a:xfrm>
            <a:off x="2218267" y="6512984"/>
            <a:ext cx="6256867" cy="297454"/>
          </a:xfrm>
          <a:prstGeom prst="rect">
            <a:avLst/>
          </a:prstGeom>
          <a:noFill/>
          <a:ln>
            <a:noFill/>
          </a:ln>
          <a:extLst/>
        </p:spPr>
        <p:txBody>
          <a:bodyPr>
            <a:spAutoFit/>
          </a:bodyPr>
          <a:lstStyle>
            <a:lvl1pPr eaLnBrk="0" hangingPunct="0">
              <a:defRPr sz="2400">
                <a:solidFill>
                  <a:schemeClr val="tx1"/>
                </a:solidFill>
                <a:latin typeface="Neo Sans Intel" charset="0"/>
                <a:ea typeface="Geneva" charset="0"/>
                <a:cs typeface="Geneva" charset="0"/>
              </a:defRPr>
            </a:lvl1pPr>
            <a:lvl2pPr marL="742950" indent="-285750" eaLnBrk="0" hangingPunct="0">
              <a:defRPr sz="2400">
                <a:solidFill>
                  <a:schemeClr val="tx1"/>
                </a:solidFill>
                <a:latin typeface="Neo Sans Intel" charset="0"/>
                <a:ea typeface="Geneva" charset="0"/>
              </a:defRPr>
            </a:lvl2pPr>
            <a:lvl3pPr marL="1143000" indent="-228600" eaLnBrk="0" hangingPunct="0">
              <a:defRPr sz="2400">
                <a:solidFill>
                  <a:schemeClr val="tx1"/>
                </a:solidFill>
                <a:latin typeface="Neo Sans Intel" charset="0"/>
                <a:ea typeface="Geneva" charset="0"/>
              </a:defRPr>
            </a:lvl3pPr>
            <a:lvl4pPr marL="1600200" indent="-228600" eaLnBrk="0" hangingPunct="0">
              <a:defRPr sz="2400">
                <a:solidFill>
                  <a:schemeClr val="tx1"/>
                </a:solidFill>
                <a:latin typeface="Neo Sans Intel" charset="0"/>
                <a:ea typeface="Geneva" charset="0"/>
              </a:defRPr>
            </a:lvl4pPr>
            <a:lvl5pPr marL="2057400" indent="-228600" eaLnBrk="0" hangingPunct="0">
              <a:defRPr sz="2400">
                <a:solidFill>
                  <a:schemeClr val="tx1"/>
                </a:solidFill>
                <a:latin typeface="Neo Sans Intel" charset="0"/>
                <a:ea typeface="Geneva" charset="0"/>
              </a:defRPr>
            </a:lvl5pPr>
            <a:lvl6pPr marL="2514600" indent="-228600" eaLnBrk="0" fontAlgn="base" hangingPunct="0">
              <a:spcBef>
                <a:spcPct val="0"/>
              </a:spcBef>
              <a:spcAft>
                <a:spcPct val="0"/>
              </a:spcAft>
              <a:defRPr sz="2400">
                <a:solidFill>
                  <a:schemeClr val="tx1"/>
                </a:solidFill>
                <a:latin typeface="Neo Sans Intel" charset="0"/>
                <a:ea typeface="Geneva" charset="0"/>
              </a:defRPr>
            </a:lvl6pPr>
            <a:lvl7pPr marL="2971800" indent="-228600" eaLnBrk="0" fontAlgn="base" hangingPunct="0">
              <a:spcBef>
                <a:spcPct val="0"/>
              </a:spcBef>
              <a:spcAft>
                <a:spcPct val="0"/>
              </a:spcAft>
              <a:defRPr sz="2400">
                <a:solidFill>
                  <a:schemeClr val="tx1"/>
                </a:solidFill>
                <a:latin typeface="Neo Sans Intel" charset="0"/>
                <a:ea typeface="Geneva" charset="0"/>
              </a:defRPr>
            </a:lvl7pPr>
            <a:lvl8pPr marL="3429000" indent="-228600" eaLnBrk="0" fontAlgn="base" hangingPunct="0">
              <a:spcBef>
                <a:spcPct val="0"/>
              </a:spcBef>
              <a:spcAft>
                <a:spcPct val="0"/>
              </a:spcAft>
              <a:defRPr sz="2400">
                <a:solidFill>
                  <a:schemeClr val="tx1"/>
                </a:solidFill>
                <a:latin typeface="Neo Sans Intel" charset="0"/>
                <a:ea typeface="Geneva" charset="0"/>
              </a:defRPr>
            </a:lvl8pPr>
            <a:lvl9pPr marL="3886200" indent="-228600" eaLnBrk="0" fontAlgn="base" hangingPunct="0">
              <a:spcBef>
                <a:spcPct val="0"/>
              </a:spcBef>
              <a:spcAft>
                <a:spcPct val="0"/>
              </a:spcAft>
              <a:defRPr sz="2400">
                <a:solidFill>
                  <a:schemeClr val="tx1"/>
                </a:solidFill>
                <a:latin typeface="Neo Sans Intel" charset="0"/>
                <a:ea typeface="Geneva" charset="0"/>
              </a:defRPr>
            </a:lvl9pPr>
          </a:lstStyle>
          <a:p>
            <a:pPr algn="ctr" defTabSz="609585" eaLnBrk="1" fontAlgn="base" hangingPunct="1">
              <a:spcBef>
                <a:spcPct val="0"/>
              </a:spcBef>
              <a:spcAft>
                <a:spcPct val="0"/>
              </a:spcAft>
              <a:defRPr/>
            </a:pPr>
            <a:r>
              <a:rPr lang="en-US" sz="1333" dirty="0" smtClean="0">
                <a:solidFill>
                  <a:srgbClr val="0071C5"/>
                </a:solidFill>
                <a:latin typeface="Intel Clear" panose="020B0604020203020204" pitchFamily="34" charset="0"/>
                <a:cs typeface="Neo Sans Intel" charset="0"/>
              </a:rPr>
              <a:t>TRANSFORMING NETWORKING &amp; STORAGE</a:t>
            </a:r>
          </a:p>
        </p:txBody>
      </p:sp>
      <p:sp>
        <p:nvSpPr>
          <p:cNvPr id="10" name="TextBox 18"/>
          <p:cNvSpPr txBox="1">
            <a:spLocks noChangeArrowheads="1"/>
          </p:cNvSpPr>
          <p:nvPr userDrawn="1"/>
        </p:nvSpPr>
        <p:spPr bwMode="auto">
          <a:xfrm>
            <a:off x="11582401" y="6308467"/>
            <a:ext cx="488951" cy="184666"/>
          </a:xfrm>
          <a:prstGeom prst="rect">
            <a:avLst/>
          </a:prstGeom>
          <a:noFill/>
          <a:ln>
            <a:noFill/>
          </a:ln>
          <a:extLst/>
        </p:spPr>
        <p:txBody>
          <a:bodyPr lIns="0" tIns="0" rIns="0" bIns="0" anchor="ctr">
            <a:spAutoFit/>
          </a:bodyPr>
          <a:lstStyle>
            <a:lvl1pPr>
              <a:defRPr>
                <a:solidFill>
                  <a:schemeClr val="tx1"/>
                </a:solidFill>
                <a:latin typeface="Neo Sans Intel" panose="020B0504020202020204" pitchFamily="34" charset="0"/>
                <a:ea typeface="Geneva" pitchFamily="126" charset="-128"/>
              </a:defRPr>
            </a:lvl1pPr>
            <a:lvl2pPr marL="742950" indent="-285750">
              <a:defRPr>
                <a:solidFill>
                  <a:schemeClr val="tx1"/>
                </a:solidFill>
                <a:latin typeface="Neo Sans Intel" panose="020B0504020202020204" pitchFamily="34" charset="0"/>
                <a:ea typeface="Geneva" pitchFamily="126" charset="-128"/>
              </a:defRPr>
            </a:lvl2pPr>
            <a:lvl3pPr marL="1143000" indent="-228600">
              <a:defRPr>
                <a:solidFill>
                  <a:schemeClr val="tx1"/>
                </a:solidFill>
                <a:latin typeface="Neo Sans Intel" panose="020B0504020202020204" pitchFamily="34" charset="0"/>
                <a:ea typeface="Geneva" pitchFamily="126" charset="-128"/>
              </a:defRPr>
            </a:lvl3pPr>
            <a:lvl4pPr marL="1600200" indent="-228600">
              <a:defRPr>
                <a:solidFill>
                  <a:schemeClr val="tx1"/>
                </a:solidFill>
                <a:latin typeface="Neo Sans Intel" panose="020B0504020202020204" pitchFamily="34" charset="0"/>
                <a:ea typeface="Geneva" pitchFamily="126" charset="-128"/>
              </a:defRPr>
            </a:lvl4pPr>
            <a:lvl5pPr marL="2057400" indent="-228600">
              <a:defRPr>
                <a:solidFill>
                  <a:schemeClr val="tx1"/>
                </a:solidFill>
                <a:latin typeface="Neo Sans Intel" panose="020B0504020202020204" pitchFamily="34" charset="0"/>
                <a:ea typeface="Geneva" pitchFamily="126" charset="-128"/>
              </a:defRPr>
            </a:lvl5pPr>
            <a:lvl6pPr marL="25146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6pPr>
            <a:lvl7pPr marL="29718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7pPr>
            <a:lvl8pPr marL="34290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8pPr>
            <a:lvl9pPr marL="38862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9pPr>
          </a:lstStyle>
          <a:p>
            <a:pPr algn="ctr" defTabSz="609585" fontAlgn="base">
              <a:spcBef>
                <a:spcPct val="0"/>
              </a:spcBef>
              <a:spcAft>
                <a:spcPct val="0"/>
              </a:spcAft>
            </a:pPr>
            <a:fld id="{775A4BC1-35A3-49B2-BFD1-1002728D1960}" type="slidenum">
              <a:rPr lang="en-US" altLang="en-US" sz="1200">
                <a:solidFill>
                  <a:srgbClr val="0071C5"/>
                </a:solidFill>
                <a:latin typeface="Intel Clear"/>
              </a:rPr>
              <a:pPr algn="ctr" defTabSz="609585" fontAlgn="base">
                <a:spcBef>
                  <a:spcPct val="0"/>
                </a:spcBef>
                <a:spcAft>
                  <a:spcPct val="0"/>
                </a:spcAft>
              </a:pPr>
              <a:t>‹#›</a:t>
            </a:fld>
            <a:endParaRPr lang="en-US" altLang="en-US" sz="1200" dirty="0">
              <a:solidFill>
                <a:srgbClr val="0071C5"/>
              </a:solidFill>
              <a:latin typeface="Intel Clear"/>
            </a:endParaRPr>
          </a:p>
        </p:txBody>
      </p:sp>
      <p:pic>
        <p:nvPicPr>
          <p:cNvPr id="11" name="Picture 22"/>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0979152" y="6261100"/>
            <a:ext cx="501649"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4"/>
          <p:cNvSpPr>
            <a:spLocks noGrp="1"/>
          </p:cNvSpPr>
          <p:nvPr userDrawn="1">
            <p:ph type="dt" sz="half" idx="10"/>
          </p:nvPr>
        </p:nvSpPr>
        <p:spPr>
          <a:xfrm>
            <a:off x="322412" y="6569459"/>
            <a:ext cx="2572512" cy="209549"/>
          </a:xfrm>
          <a:prstGeom prst="rect">
            <a:avLst/>
          </a:prstGeom>
        </p:spPr>
        <p:txBody>
          <a:bodyPr/>
          <a:lstStyle>
            <a:lvl1pPr>
              <a:defRPr>
                <a:solidFill>
                  <a:schemeClr val="tx2"/>
                </a:solidFill>
              </a:defRPr>
            </a:lvl1pPr>
          </a:lstStyle>
          <a:p>
            <a:pPr>
              <a:defRPr/>
            </a:pPr>
            <a:r>
              <a:rPr lang="en-US" smtClean="0">
                <a:solidFill>
                  <a:srgbClr val="004280"/>
                </a:solidFill>
              </a:rPr>
              <a:t>INTEL CONFIDENTIAL</a:t>
            </a:r>
            <a:endParaRPr lang="en-US" dirty="0">
              <a:solidFill>
                <a:srgbClr val="004280"/>
              </a:solidFill>
            </a:endParaRPr>
          </a:p>
        </p:txBody>
      </p:sp>
      <p:sp>
        <p:nvSpPr>
          <p:cNvPr id="5" name="Footer Placeholder 5"/>
          <p:cNvSpPr>
            <a:spLocks noGrp="1"/>
          </p:cNvSpPr>
          <p:nvPr userDrawn="1">
            <p:ph type="ftr" sz="quarter" idx="11"/>
          </p:nvPr>
        </p:nvSpPr>
        <p:spPr/>
        <p:txBody>
          <a:bodyPr/>
          <a:lstStyle>
            <a:lvl1pPr>
              <a:defRPr>
                <a:solidFill>
                  <a:schemeClr val="tx2"/>
                </a:solidFill>
              </a:defRPr>
            </a:lvl1pPr>
          </a:lstStyle>
          <a:p>
            <a:pPr>
              <a:defRPr/>
            </a:pPr>
            <a:r>
              <a:rPr lang="en-US" dirty="0" smtClean="0">
                <a:solidFill>
                  <a:srgbClr val="004280"/>
                </a:solidFill>
              </a:rPr>
              <a:t>Doc #xxxxx</a:t>
            </a:r>
            <a:endParaRPr lang="en-US" dirty="0">
              <a:solidFill>
                <a:srgbClr val="004280"/>
              </a:solidFill>
            </a:endParaRPr>
          </a:p>
        </p:txBody>
      </p:sp>
      <p:cxnSp>
        <p:nvCxnSpPr>
          <p:cNvPr id="12" name="Straight Connector 11"/>
          <p:cNvCxnSpPr/>
          <p:nvPr userDrawn="1"/>
        </p:nvCxnSpPr>
        <p:spPr>
          <a:xfrm>
            <a:off x="11598303" y="6299201"/>
            <a:ext cx="0" cy="317500"/>
          </a:xfrm>
          <a:prstGeom prst="line">
            <a:avLst/>
          </a:prstGeom>
          <a:ln w="3175" cap="rnd">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4961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ue Title + 2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8" name="Content Placeholder 7"/>
          <p:cNvSpPr>
            <a:spLocks noGrp="1"/>
          </p:cNvSpPr>
          <p:nvPr>
            <p:ph sz="quarter" idx="12"/>
          </p:nvPr>
        </p:nvSpPr>
        <p:spPr>
          <a:xfrm>
            <a:off x="609600" y="1341120"/>
            <a:ext cx="5242560" cy="45476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7"/>
          <p:cNvSpPr>
            <a:spLocks noGrp="1"/>
          </p:cNvSpPr>
          <p:nvPr>
            <p:ph sz="quarter" idx="13"/>
          </p:nvPr>
        </p:nvSpPr>
        <p:spPr>
          <a:xfrm>
            <a:off x="6339840" y="1341120"/>
            <a:ext cx="5242560" cy="45476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4"/>
          <p:cNvPicPr>
            <a:picLocks noChangeAspect="1"/>
          </p:cNvPicPr>
          <p:nvPr userDrawn="1"/>
        </p:nvPicPr>
        <p:blipFill>
          <a:blip r:embed="rId2" cstate="email">
            <a:extLst>
              <a:ext uri="{28A0092B-C50C-407E-A947-70E740481C1C}">
                <a14:useLocalDpi xmlns:a14="http://schemas.microsoft.com/office/drawing/2010/main" val="0"/>
              </a:ext>
            </a:extLst>
          </a:blip>
          <a:srcRect l="549" t="1176" r="627" b="-2"/>
          <a:stretch>
            <a:fillRect/>
          </a:stretch>
        </p:blipFill>
        <p:spPr bwMode="auto">
          <a:xfrm>
            <a:off x="0" y="6100234"/>
            <a:ext cx="12192000" cy="757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7"/>
          <p:cNvSpPr txBox="1">
            <a:spLocks noChangeArrowheads="1"/>
          </p:cNvSpPr>
          <p:nvPr userDrawn="1"/>
        </p:nvSpPr>
        <p:spPr bwMode="auto">
          <a:xfrm>
            <a:off x="2218267" y="6512984"/>
            <a:ext cx="6256867" cy="297454"/>
          </a:xfrm>
          <a:prstGeom prst="rect">
            <a:avLst/>
          </a:prstGeom>
          <a:noFill/>
          <a:ln>
            <a:noFill/>
          </a:ln>
          <a:extLst/>
        </p:spPr>
        <p:txBody>
          <a:bodyPr>
            <a:spAutoFit/>
          </a:bodyPr>
          <a:lstStyle>
            <a:lvl1pPr eaLnBrk="0" hangingPunct="0">
              <a:defRPr sz="2400">
                <a:solidFill>
                  <a:schemeClr val="tx1"/>
                </a:solidFill>
                <a:latin typeface="Neo Sans Intel" charset="0"/>
                <a:ea typeface="Geneva" charset="0"/>
                <a:cs typeface="Geneva" charset="0"/>
              </a:defRPr>
            </a:lvl1pPr>
            <a:lvl2pPr marL="742950" indent="-285750" eaLnBrk="0" hangingPunct="0">
              <a:defRPr sz="2400">
                <a:solidFill>
                  <a:schemeClr val="tx1"/>
                </a:solidFill>
                <a:latin typeface="Neo Sans Intel" charset="0"/>
                <a:ea typeface="Geneva" charset="0"/>
              </a:defRPr>
            </a:lvl2pPr>
            <a:lvl3pPr marL="1143000" indent="-228600" eaLnBrk="0" hangingPunct="0">
              <a:defRPr sz="2400">
                <a:solidFill>
                  <a:schemeClr val="tx1"/>
                </a:solidFill>
                <a:latin typeface="Neo Sans Intel" charset="0"/>
                <a:ea typeface="Geneva" charset="0"/>
              </a:defRPr>
            </a:lvl3pPr>
            <a:lvl4pPr marL="1600200" indent="-228600" eaLnBrk="0" hangingPunct="0">
              <a:defRPr sz="2400">
                <a:solidFill>
                  <a:schemeClr val="tx1"/>
                </a:solidFill>
                <a:latin typeface="Neo Sans Intel" charset="0"/>
                <a:ea typeface="Geneva" charset="0"/>
              </a:defRPr>
            </a:lvl4pPr>
            <a:lvl5pPr marL="2057400" indent="-228600" eaLnBrk="0" hangingPunct="0">
              <a:defRPr sz="2400">
                <a:solidFill>
                  <a:schemeClr val="tx1"/>
                </a:solidFill>
                <a:latin typeface="Neo Sans Intel" charset="0"/>
                <a:ea typeface="Geneva" charset="0"/>
              </a:defRPr>
            </a:lvl5pPr>
            <a:lvl6pPr marL="2514600" indent="-228600" eaLnBrk="0" fontAlgn="base" hangingPunct="0">
              <a:spcBef>
                <a:spcPct val="0"/>
              </a:spcBef>
              <a:spcAft>
                <a:spcPct val="0"/>
              </a:spcAft>
              <a:defRPr sz="2400">
                <a:solidFill>
                  <a:schemeClr val="tx1"/>
                </a:solidFill>
                <a:latin typeface="Neo Sans Intel" charset="0"/>
                <a:ea typeface="Geneva" charset="0"/>
              </a:defRPr>
            </a:lvl6pPr>
            <a:lvl7pPr marL="2971800" indent="-228600" eaLnBrk="0" fontAlgn="base" hangingPunct="0">
              <a:spcBef>
                <a:spcPct val="0"/>
              </a:spcBef>
              <a:spcAft>
                <a:spcPct val="0"/>
              </a:spcAft>
              <a:defRPr sz="2400">
                <a:solidFill>
                  <a:schemeClr val="tx1"/>
                </a:solidFill>
                <a:latin typeface="Neo Sans Intel" charset="0"/>
                <a:ea typeface="Geneva" charset="0"/>
              </a:defRPr>
            </a:lvl7pPr>
            <a:lvl8pPr marL="3429000" indent="-228600" eaLnBrk="0" fontAlgn="base" hangingPunct="0">
              <a:spcBef>
                <a:spcPct val="0"/>
              </a:spcBef>
              <a:spcAft>
                <a:spcPct val="0"/>
              </a:spcAft>
              <a:defRPr sz="2400">
                <a:solidFill>
                  <a:schemeClr val="tx1"/>
                </a:solidFill>
                <a:latin typeface="Neo Sans Intel" charset="0"/>
                <a:ea typeface="Geneva" charset="0"/>
              </a:defRPr>
            </a:lvl8pPr>
            <a:lvl9pPr marL="3886200" indent="-228600" eaLnBrk="0" fontAlgn="base" hangingPunct="0">
              <a:spcBef>
                <a:spcPct val="0"/>
              </a:spcBef>
              <a:spcAft>
                <a:spcPct val="0"/>
              </a:spcAft>
              <a:defRPr sz="2400">
                <a:solidFill>
                  <a:schemeClr val="tx1"/>
                </a:solidFill>
                <a:latin typeface="Neo Sans Intel" charset="0"/>
                <a:ea typeface="Geneva" charset="0"/>
              </a:defRPr>
            </a:lvl9pPr>
          </a:lstStyle>
          <a:p>
            <a:pPr algn="ctr" defTabSz="609585" eaLnBrk="1" fontAlgn="base" hangingPunct="1">
              <a:spcBef>
                <a:spcPct val="0"/>
              </a:spcBef>
              <a:spcAft>
                <a:spcPct val="0"/>
              </a:spcAft>
              <a:defRPr/>
            </a:pPr>
            <a:r>
              <a:rPr lang="en-US" sz="1333" dirty="0" smtClean="0">
                <a:solidFill>
                  <a:srgbClr val="0071C5"/>
                </a:solidFill>
                <a:latin typeface="Intel Clear"/>
                <a:cs typeface="Neo Sans Intel" charset="0"/>
              </a:rPr>
              <a:t>TRANSFORMING NETWORKING &amp; STORAGE</a:t>
            </a:r>
          </a:p>
        </p:txBody>
      </p:sp>
      <p:sp>
        <p:nvSpPr>
          <p:cNvPr id="12" name="TextBox 18"/>
          <p:cNvSpPr txBox="1">
            <a:spLocks noChangeArrowheads="1"/>
          </p:cNvSpPr>
          <p:nvPr userDrawn="1"/>
        </p:nvSpPr>
        <p:spPr bwMode="auto">
          <a:xfrm>
            <a:off x="11582401" y="6308467"/>
            <a:ext cx="488951" cy="184666"/>
          </a:xfrm>
          <a:prstGeom prst="rect">
            <a:avLst/>
          </a:prstGeom>
          <a:noFill/>
          <a:ln>
            <a:noFill/>
          </a:ln>
          <a:extLst/>
        </p:spPr>
        <p:txBody>
          <a:bodyPr lIns="0" tIns="0" rIns="0" bIns="0" anchor="ctr">
            <a:spAutoFit/>
          </a:bodyPr>
          <a:lstStyle>
            <a:lvl1pPr>
              <a:defRPr>
                <a:solidFill>
                  <a:schemeClr val="tx1"/>
                </a:solidFill>
                <a:latin typeface="Neo Sans Intel" panose="020B0504020202020204" pitchFamily="34" charset="0"/>
                <a:ea typeface="Geneva" pitchFamily="126" charset="-128"/>
              </a:defRPr>
            </a:lvl1pPr>
            <a:lvl2pPr marL="742950" indent="-285750">
              <a:defRPr>
                <a:solidFill>
                  <a:schemeClr val="tx1"/>
                </a:solidFill>
                <a:latin typeface="Neo Sans Intel" panose="020B0504020202020204" pitchFamily="34" charset="0"/>
                <a:ea typeface="Geneva" pitchFamily="126" charset="-128"/>
              </a:defRPr>
            </a:lvl2pPr>
            <a:lvl3pPr marL="1143000" indent="-228600">
              <a:defRPr>
                <a:solidFill>
                  <a:schemeClr val="tx1"/>
                </a:solidFill>
                <a:latin typeface="Neo Sans Intel" panose="020B0504020202020204" pitchFamily="34" charset="0"/>
                <a:ea typeface="Geneva" pitchFamily="126" charset="-128"/>
              </a:defRPr>
            </a:lvl3pPr>
            <a:lvl4pPr marL="1600200" indent="-228600">
              <a:defRPr>
                <a:solidFill>
                  <a:schemeClr val="tx1"/>
                </a:solidFill>
                <a:latin typeface="Neo Sans Intel" panose="020B0504020202020204" pitchFamily="34" charset="0"/>
                <a:ea typeface="Geneva" pitchFamily="126" charset="-128"/>
              </a:defRPr>
            </a:lvl4pPr>
            <a:lvl5pPr marL="2057400" indent="-228600">
              <a:defRPr>
                <a:solidFill>
                  <a:schemeClr val="tx1"/>
                </a:solidFill>
                <a:latin typeface="Neo Sans Intel" panose="020B0504020202020204" pitchFamily="34" charset="0"/>
                <a:ea typeface="Geneva" pitchFamily="126" charset="-128"/>
              </a:defRPr>
            </a:lvl5pPr>
            <a:lvl6pPr marL="25146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6pPr>
            <a:lvl7pPr marL="29718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7pPr>
            <a:lvl8pPr marL="34290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8pPr>
            <a:lvl9pPr marL="38862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9pPr>
          </a:lstStyle>
          <a:p>
            <a:pPr algn="ctr" defTabSz="609585" fontAlgn="base">
              <a:spcBef>
                <a:spcPct val="0"/>
              </a:spcBef>
              <a:spcAft>
                <a:spcPct val="0"/>
              </a:spcAft>
            </a:pPr>
            <a:fld id="{775A4BC1-35A3-49B2-BFD1-1002728D1960}" type="slidenum">
              <a:rPr lang="en-US" altLang="en-US" sz="1200">
                <a:solidFill>
                  <a:srgbClr val="0071C5"/>
                </a:solidFill>
                <a:latin typeface="Intel Clear"/>
              </a:rPr>
              <a:pPr algn="ctr" defTabSz="609585" fontAlgn="base">
                <a:spcBef>
                  <a:spcPct val="0"/>
                </a:spcBef>
                <a:spcAft>
                  <a:spcPct val="0"/>
                </a:spcAft>
              </a:pPr>
              <a:t>‹#›</a:t>
            </a:fld>
            <a:endParaRPr lang="en-US" altLang="en-US" sz="1200" dirty="0">
              <a:solidFill>
                <a:srgbClr val="0071C5"/>
              </a:solidFill>
              <a:latin typeface="Intel Clear"/>
            </a:endParaRPr>
          </a:p>
        </p:txBody>
      </p:sp>
      <p:pic>
        <p:nvPicPr>
          <p:cNvPr id="13" name="Picture 22"/>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0979152" y="6261100"/>
            <a:ext cx="501649"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userDrawn="1">
            <p:ph type="dt" sz="half" idx="10"/>
          </p:nvPr>
        </p:nvSpPr>
        <p:spPr>
          <a:xfrm>
            <a:off x="322412" y="6569459"/>
            <a:ext cx="2572512" cy="209549"/>
          </a:xfrm>
          <a:prstGeom prst="rect">
            <a:avLst/>
          </a:prstGeom>
        </p:spPr>
        <p:txBody>
          <a:bodyPr/>
          <a:lstStyle>
            <a:lvl1pPr>
              <a:defRPr>
                <a:solidFill>
                  <a:schemeClr val="tx2"/>
                </a:solidFill>
              </a:defRPr>
            </a:lvl1pPr>
          </a:lstStyle>
          <a:p>
            <a:pPr>
              <a:defRPr/>
            </a:pPr>
            <a:r>
              <a:rPr lang="en-US" smtClean="0">
                <a:solidFill>
                  <a:srgbClr val="004280"/>
                </a:solidFill>
              </a:rPr>
              <a:t>INTEL CONFIDENTIAL</a:t>
            </a:r>
            <a:endParaRPr lang="en-US" dirty="0">
              <a:solidFill>
                <a:srgbClr val="004280"/>
              </a:solidFill>
            </a:endParaRPr>
          </a:p>
        </p:txBody>
      </p:sp>
      <p:sp>
        <p:nvSpPr>
          <p:cNvPr id="6" name="Footer Placeholder 5"/>
          <p:cNvSpPr>
            <a:spLocks noGrp="1"/>
          </p:cNvSpPr>
          <p:nvPr userDrawn="1">
            <p:ph type="ftr" sz="quarter" idx="11"/>
          </p:nvPr>
        </p:nvSpPr>
        <p:spPr/>
        <p:txBody>
          <a:bodyPr/>
          <a:lstStyle>
            <a:lvl1pPr>
              <a:defRPr>
                <a:solidFill>
                  <a:schemeClr val="tx2"/>
                </a:solidFill>
              </a:defRPr>
            </a:lvl1pPr>
          </a:lstStyle>
          <a:p>
            <a:pPr>
              <a:defRPr/>
            </a:pPr>
            <a:r>
              <a:rPr lang="en-US" dirty="0" smtClean="0">
                <a:solidFill>
                  <a:srgbClr val="004280"/>
                </a:solidFill>
              </a:rPr>
              <a:t>Doc #xxxxx</a:t>
            </a:r>
            <a:endParaRPr lang="en-US" dirty="0">
              <a:solidFill>
                <a:srgbClr val="004280"/>
              </a:solidFill>
            </a:endParaRPr>
          </a:p>
        </p:txBody>
      </p:sp>
      <p:cxnSp>
        <p:nvCxnSpPr>
          <p:cNvPr id="14" name="Straight Connector 13"/>
          <p:cNvCxnSpPr/>
          <p:nvPr userDrawn="1"/>
        </p:nvCxnSpPr>
        <p:spPr>
          <a:xfrm>
            <a:off x="11598303" y="6299201"/>
            <a:ext cx="0" cy="317500"/>
          </a:xfrm>
          <a:prstGeom prst="line">
            <a:avLst/>
          </a:prstGeom>
          <a:ln w="3175" cap="rnd">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11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Blue 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pic>
        <p:nvPicPr>
          <p:cNvPr id="6" name="Picture 14"/>
          <p:cNvPicPr>
            <a:picLocks noChangeAspect="1"/>
          </p:cNvPicPr>
          <p:nvPr userDrawn="1"/>
        </p:nvPicPr>
        <p:blipFill>
          <a:blip r:embed="rId2" cstate="email">
            <a:extLst>
              <a:ext uri="{28A0092B-C50C-407E-A947-70E740481C1C}">
                <a14:useLocalDpi xmlns:a14="http://schemas.microsoft.com/office/drawing/2010/main" val="0"/>
              </a:ext>
            </a:extLst>
          </a:blip>
          <a:srcRect l="549" t="1176" r="627" b="-2"/>
          <a:stretch>
            <a:fillRect/>
          </a:stretch>
        </p:blipFill>
        <p:spPr bwMode="auto">
          <a:xfrm>
            <a:off x="0" y="6100234"/>
            <a:ext cx="12192000" cy="757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7"/>
          <p:cNvSpPr txBox="1">
            <a:spLocks noChangeArrowheads="1"/>
          </p:cNvSpPr>
          <p:nvPr userDrawn="1"/>
        </p:nvSpPr>
        <p:spPr bwMode="auto">
          <a:xfrm>
            <a:off x="2218267" y="6512984"/>
            <a:ext cx="6256867" cy="297454"/>
          </a:xfrm>
          <a:prstGeom prst="rect">
            <a:avLst/>
          </a:prstGeom>
          <a:noFill/>
          <a:ln>
            <a:noFill/>
          </a:ln>
          <a:extLst/>
        </p:spPr>
        <p:txBody>
          <a:bodyPr>
            <a:spAutoFit/>
          </a:bodyPr>
          <a:lstStyle>
            <a:lvl1pPr eaLnBrk="0" hangingPunct="0">
              <a:defRPr sz="2400">
                <a:solidFill>
                  <a:schemeClr val="tx1"/>
                </a:solidFill>
                <a:latin typeface="Neo Sans Intel" charset="0"/>
                <a:ea typeface="Geneva" charset="0"/>
                <a:cs typeface="Geneva" charset="0"/>
              </a:defRPr>
            </a:lvl1pPr>
            <a:lvl2pPr marL="742950" indent="-285750" eaLnBrk="0" hangingPunct="0">
              <a:defRPr sz="2400">
                <a:solidFill>
                  <a:schemeClr val="tx1"/>
                </a:solidFill>
                <a:latin typeface="Neo Sans Intel" charset="0"/>
                <a:ea typeface="Geneva" charset="0"/>
              </a:defRPr>
            </a:lvl2pPr>
            <a:lvl3pPr marL="1143000" indent="-228600" eaLnBrk="0" hangingPunct="0">
              <a:defRPr sz="2400">
                <a:solidFill>
                  <a:schemeClr val="tx1"/>
                </a:solidFill>
                <a:latin typeface="Neo Sans Intel" charset="0"/>
                <a:ea typeface="Geneva" charset="0"/>
              </a:defRPr>
            </a:lvl3pPr>
            <a:lvl4pPr marL="1600200" indent="-228600" eaLnBrk="0" hangingPunct="0">
              <a:defRPr sz="2400">
                <a:solidFill>
                  <a:schemeClr val="tx1"/>
                </a:solidFill>
                <a:latin typeface="Neo Sans Intel" charset="0"/>
                <a:ea typeface="Geneva" charset="0"/>
              </a:defRPr>
            </a:lvl4pPr>
            <a:lvl5pPr marL="2057400" indent="-228600" eaLnBrk="0" hangingPunct="0">
              <a:defRPr sz="2400">
                <a:solidFill>
                  <a:schemeClr val="tx1"/>
                </a:solidFill>
                <a:latin typeface="Neo Sans Intel" charset="0"/>
                <a:ea typeface="Geneva" charset="0"/>
              </a:defRPr>
            </a:lvl5pPr>
            <a:lvl6pPr marL="2514600" indent="-228600" eaLnBrk="0" fontAlgn="base" hangingPunct="0">
              <a:spcBef>
                <a:spcPct val="0"/>
              </a:spcBef>
              <a:spcAft>
                <a:spcPct val="0"/>
              </a:spcAft>
              <a:defRPr sz="2400">
                <a:solidFill>
                  <a:schemeClr val="tx1"/>
                </a:solidFill>
                <a:latin typeface="Neo Sans Intel" charset="0"/>
                <a:ea typeface="Geneva" charset="0"/>
              </a:defRPr>
            </a:lvl6pPr>
            <a:lvl7pPr marL="2971800" indent="-228600" eaLnBrk="0" fontAlgn="base" hangingPunct="0">
              <a:spcBef>
                <a:spcPct val="0"/>
              </a:spcBef>
              <a:spcAft>
                <a:spcPct val="0"/>
              </a:spcAft>
              <a:defRPr sz="2400">
                <a:solidFill>
                  <a:schemeClr val="tx1"/>
                </a:solidFill>
                <a:latin typeface="Neo Sans Intel" charset="0"/>
                <a:ea typeface="Geneva" charset="0"/>
              </a:defRPr>
            </a:lvl7pPr>
            <a:lvl8pPr marL="3429000" indent="-228600" eaLnBrk="0" fontAlgn="base" hangingPunct="0">
              <a:spcBef>
                <a:spcPct val="0"/>
              </a:spcBef>
              <a:spcAft>
                <a:spcPct val="0"/>
              </a:spcAft>
              <a:defRPr sz="2400">
                <a:solidFill>
                  <a:schemeClr val="tx1"/>
                </a:solidFill>
                <a:latin typeface="Neo Sans Intel" charset="0"/>
                <a:ea typeface="Geneva" charset="0"/>
              </a:defRPr>
            </a:lvl8pPr>
            <a:lvl9pPr marL="3886200" indent="-228600" eaLnBrk="0" fontAlgn="base" hangingPunct="0">
              <a:spcBef>
                <a:spcPct val="0"/>
              </a:spcBef>
              <a:spcAft>
                <a:spcPct val="0"/>
              </a:spcAft>
              <a:defRPr sz="2400">
                <a:solidFill>
                  <a:schemeClr val="tx1"/>
                </a:solidFill>
                <a:latin typeface="Neo Sans Intel" charset="0"/>
                <a:ea typeface="Geneva" charset="0"/>
              </a:defRPr>
            </a:lvl9pPr>
          </a:lstStyle>
          <a:p>
            <a:pPr algn="ctr" defTabSz="609585" eaLnBrk="1" fontAlgn="base" hangingPunct="1">
              <a:spcBef>
                <a:spcPct val="0"/>
              </a:spcBef>
              <a:spcAft>
                <a:spcPct val="0"/>
              </a:spcAft>
              <a:defRPr/>
            </a:pPr>
            <a:r>
              <a:rPr lang="en-US" sz="1333" dirty="0" smtClean="0">
                <a:solidFill>
                  <a:srgbClr val="0071C5"/>
                </a:solidFill>
                <a:latin typeface="Intel Clear" panose="020B0604020203020204" pitchFamily="34" charset="0"/>
                <a:cs typeface="Neo Sans Intel" charset="0"/>
              </a:rPr>
              <a:t>TRANSFORMING NETWORKING &amp; STORAGE</a:t>
            </a:r>
          </a:p>
        </p:txBody>
      </p:sp>
      <p:sp>
        <p:nvSpPr>
          <p:cNvPr id="8" name="TextBox 18"/>
          <p:cNvSpPr txBox="1">
            <a:spLocks noChangeArrowheads="1"/>
          </p:cNvSpPr>
          <p:nvPr userDrawn="1"/>
        </p:nvSpPr>
        <p:spPr bwMode="auto">
          <a:xfrm>
            <a:off x="11582401" y="6308467"/>
            <a:ext cx="488951" cy="184666"/>
          </a:xfrm>
          <a:prstGeom prst="rect">
            <a:avLst/>
          </a:prstGeom>
          <a:noFill/>
          <a:ln>
            <a:noFill/>
          </a:ln>
          <a:extLst/>
        </p:spPr>
        <p:txBody>
          <a:bodyPr lIns="0" tIns="0" rIns="0" bIns="0" anchor="ctr">
            <a:spAutoFit/>
          </a:bodyPr>
          <a:lstStyle>
            <a:lvl1pPr>
              <a:defRPr>
                <a:solidFill>
                  <a:schemeClr val="tx1"/>
                </a:solidFill>
                <a:latin typeface="Neo Sans Intel" panose="020B0504020202020204" pitchFamily="34" charset="0"/>
                <a:ea typeface="Geneva" pitchFamily="126" charset="-128"/>
              </a:defRPr>
            </a:lvl1pPr>
            <a:lvl2pPr marL="742950" indent="-285750">
              <a:defRPr>
                <a:solidFill>
                  <a:schemeClr val="tx1"/>
                </a:solidFill>
                <a:latin typeface="Neo Sans Intel" panose="020B0504020202020204" pitchFamily="34" charset="0"/>
                <a:ea typeface="Geneva" pitchFamily="126" charset="-128"/>
              </a:defRPr>
            </a:lvl2pPr>
            <a:lvl3pPr marL="1143000" indent="-228600">
              <a:defRPr>
                <a:solidFill>
                  <a:schemeClr val="tx1"/>
                </a:solidFill>
                <a:latin typeface="Neo Sans Intel" panose="020B0504020202020204" pitchFamily="34" charset="0"/>
                <a:ea typeface="Geneva" pitchFamily="126" charset="-128"/>
              </a:defRPr>
            </a:lvl3pPr>
            <a:lvl4pPr marL="1600200" indent="-228600">
              <a:defRPr>
                <a:solidFill>
                  <a:schemeClr val="tx1"/>
                </a:solidFill>
                <a:latin typeface="Neo Sans Intel" panose="020B0504020202020204" pitchFamily="34" charset="0"/>
                <a:ea typeface="Geneva" pitchFamily="126" charset="-128"/>
              </a:defRPr>
            </a:lvl4pPr>
            <a:lvl5pPr marL="2057400" indent="-228600">
              <a:defRPr>
                <a:solidFill>
                  <a:schemeClr val="tx1"/>
                </a:solidFill>
                <a:latin typeface="Neo Sans Intel" panose="020B0504020202020204" pitchFamily="34" charset="0"/>
                <a:ea typeface="Geneva" pitchFamily="126" charset="-128"/>
              </a:defRPr>
            </a:lvl5pPr>
            <a:lvl6pPr marL="25146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6pPr>
            <a:lvl7pPr marL="29718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7pPr>
            <a:lvl8pPr marL="34290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8pPr>
            <a:lvl9pPr marL="38862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9pPr>
          </a:lstStyle>
          <a:p>
            <a:pPr algn="ctr" defTabSz="609585" fontAlgn="base">
              <a:spcBef>
                <a:spcPct val="0"/>
              </a:spcBef>
              <a:spcAft>
                <a:spcPct val="0"/>
              </a:spcAft>
            </a:pPr>
            <a:fld id="{775A4BC1-35A3-49B2-BFD1-1002728D1960}" type="slidenum">
              <a:rPr lang="en-US" altLang="en-US" sz="1200">
                <a:solidFill>
                  <a:srgbClr val="0071C5"/>
                </a:solidFill>
                <a:latin typeface="Intel Clear"/>
              </a:rPr>
              <a:pPr algn="ctr" defTabSz="609585" fontAlgn="base">
                <a:spcBef>
                  <a:spcPct val="0"/>
                </a:spcBef>
                <a:spcAft>
                  <a:spcPct val="0"/>
                </a:spcAft>
              </a:pPr>
              <a:t>‹#›</a:t>
            </a:fld>
            <a:endParaRPr lang="en-US" altLang="en-US" sz="1200" dirty="0">
              <a:solidFill>
                <a:srgbClr val="0071C5"/>
              </a:solidFill>
              <a:latin typeface="Intel Clear"/>
            </a:endParaRPr>
          </a:p>
        </p:txBody>
      </p:sp>
      <p:pic>
        <p:nvPicPr>
          <p:cNvPr id="9" name="Picture 22"/>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0979152" y="6261100"/>
            <a:ext cx="501649"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4"/>
          <p:cNvSpPr>
            <a:spLocks noGrp="1"/>
          </p:cNvSpPr>
          <p:nvPr userDrawn="1">
            <p:ph type="dt" sz="half" idx="10"/>
          </p:nvPr>
        </p:nvSpPr>
        <p:spPr>
          <a:xfrm>
            <a:off x="322412" y="6569459"/>
            <a:ext cx="2572512" cy="209549"/>
          </a:xfrm>
          <a:prstGeom prst="rect">
            <a:avLst/>
          </a:prstGeom>
        </p:spPr>
        <p:txBody>
          <a:bodyPr/>
          <a:lstStyle>
            <a:lvl1pPr>
              <a:defRPr>
                <a:solidFill>
                  <a:schemeClr val="tx2"/>
                </a:solidFill>
              </a:defRPr>
            </a:lvl1pPr>
          </a:lstStyle>
          <a:p>
            <a:pPr>
              <a:defRPr/>
            </a:pPr>
            <a:r>
              <a:rPr lang="en-US" smtClean="0">
                <a:solidFill>
                  <a:srgbClr val="004280"/>
                </a:solidFill>
              </a:rPr>
              <a:t>INTEL CONFIDENTIAL</a:t>
            </a:r>
            <a:endParaRPr lang="en-US" dirty="0">
              <a:solidFill>
                <a:srgbClr val="004280"/>
              </a:solidFill>
            </a:endParaRPr>
          </a:p>
        </p:txBody>
      </p:sp>
      <p:sp>
        <p:nvSpPr>
          <p:cNvPr id="4" name="Footer Placeholder 5"/>
          <p:cNvSpPr>
            <a:spLocks noGrp="1"/>
          </p:cNvSpPr>
          <p:nvPr userDrawn="1">
            <p:ph type="ftr" sz="quarter" idx="11"/>
          </p:nvPr>
        </p:nvSpPr>
        <p:spPr/>
        <p:txBody>
          <a:bodyPr/>
          <a:lstStyle>
            <a:lvl1pPr>
              <a:defRPr>
                <a:solidFill>
                  <a:schemeClr val="tx2"/>
                </a:solidFill>
              </a:defRPr>
            </a:lvl1pPr>
          </a:lstStyle>
          <a:p>
            <a:pPr>
              <a:defRPr/>
            </a:pPr>
            <a:r>
              <a:rPr lang="en-US" dirty="0" smtClean="0">
                <a:solidFill>
                  <a:srgbClr val="004280"/>
                </a:solidFill>
              </a:rPr>
              <a:t>Doc #xxxxx</a:t>
            </a:r>
            <a:endParaRPr lang="en-US" dirty="0">
              <a:solidFill>
                <a:srgbClr val="004280"/>
              </a:solidFill>
            </a:endParaRPr>
          </a:p>
        </p:txBody>
      </p:sp>
      <p:cxnSp>
        <p:nvCxnSpPr>
          <p:cNvPr id="10" name="Straight Connector 9"/>
          <p:cNvCxnSpPr/>
          <p:nvPr userDrawn="1"/>
        </p:nvCxnSpPr>
        <p:spPr>
          <a:xfrm>
            <a:off x="11598303" y="6299201"/>
            <a:ext cx="0" cy="317500"/>
          </a:xfrm>
          <a:prstGeom prst="line">
            <a:avLst/>
          </a:prstGeom>
          <a:ln w="3175" cap="rnd">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68658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0">
              <a:schemeClr val="tx2"/>
            </a:gs>
            <a:gs pos="50000">
              <a:schemeClr val="accent2"/>
            </a:gs>
          </a:gsLst>
          <a:lin ang="18900000" scaled="1"/>
        </a:gra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1"/>
            <a:ext cx="12192000" cy="6473370"/>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endParaRPr lang="en-US" dirty="0"/>
          </a:p>
        </p:txBody>
      </p:sp>
      <p:sp>
        <p:nvSpPr>
          <p:cNvPr id="13" name="Title 1"/>
          <p:cNvSpPr>
            <a:spLocks noGrp="1"/>
          </p:cNvSpPr>
          <p:nvPr>
            <p:ph type="ctrTitle" hasCustomPrompt="1"/>
          </p:nvPr>
        </p:nvSpPr>
        <p:spPr>
          <a:xfrm>
            <a:off x="592916" y="3305898"/>
            <a:ext cx="10950515" cy="1470025"/>
          </a:xfrm>
        </p:spPr>
        <p:txBody>
          <a:bodyPr lIns="0" rIns="0" anchor="b" anchorCtr="0">
            <a:noAutofit/>
          </a:bodyPr>
          <a:lstStyle>
            <a:lvl1pPr>
              <a:lnSpc>
                <a:spcPct val="80000"/>
              </a:lnSpc>
              <a:defRPr sz="6500" b="0" spc="0" baseline="0">
                <a:solidFill>
                  <a:schemeClr val="bg1"/>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image</a:t>
            </a:r>
            <a:endParaRPr lang="en-US" dirty="0"/>
          </a:p>
        </p:txBody>
      </p:sp>
      <p:sp>
        <p:nvSpPr>
          <p:cNvPr id="14" name="Subtitle 2"/>
          <p:cNvSpPr>
            <a:spLocks noGrp="1"/>
          </p:cNvSpPr>
          <p:nvPr>
            <p:ph type="subTitle" idx="1" hasCustomPrompt="1"/>
          </p:nvPr>
        </p:nvSpPr>
        <p:spPr>
          <a:xfrm>
            <a:off x="607484" y="4657345"/>
            <a:ext cx="8440283" cy="1233813"/>
          </a:xfrm>
        </p:spPr>
        <p:txBody>
          <a:bodyPr lIns="0" rIns="0">
            <a:noAutofit/>
          </a:bodyPr>
          <a:lstStyle>
            <a:lvl1pPr marL="0" indent="0" algn="l">
              <a:buNone/>
              <a:defRPr sz="1600" b="0" i="0" baseline="0">
                <a:solidFill>
                  <a:srgbClr val="F3D54E"/>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16pt Intel Clear Subhead, Date, Etc.</a:t>
            </a:r>
            <a:endParaRPr lang="en-US" dirty="0"/>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02397" y="1738150"/>
            <a:ext cx="1664065" cy="82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11036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ue Blank">
    <p:bg>
      <p:bgPr>
        <a:solidFill>
          <a:schemeClr val="accent1"/>
        </a:solidFill>
        <a:effectLst/>
      </p:bgPr>
    </p:bg>
    <p:spTree>
      <p:nvGrpSpPr>
        <p:cNvPr id="1" name=""/>
        <p:cNvGrpSpPr/>
        <p:nvPr/>
      </p:nvGrpSpPr>
      <p:grpSpPr>
        <a:xfrm>
          <a:off x="0" y="0"/>
          <a:ext cx="0" cy="0"/>
          <a:chOff x="0" y="0"/>
          <a:chExt cx="0" cy="0"/>
        </a:xfrm>
      </p:grpSpPr>
      <p:pic>
        <p:nvPicPr>
          <p:cNvPr id="5" name="Picture 14"/>
          <p:cNvPicPr>
            <a:picLocks noChangeAspect="1"/>
          </p:cNvPicPr>
          <p:nvPr userDrawn="1"/>
        </p:nvPicPr>
        <p:blipFill>
          <a:blip r:embed="rId2" cstate="email">
            <a:extLst>
              <a:ext uri="{28A0092B-C50C-407E-A947-70E740481C1C}">
                <a14:useLocalDpi xmlns:a14="http://schemas.microsoft.com/office/drawing/2010/main" val="0"/>
              </a:ext>
            </a:extLst>
          </a:blip>
          <a:srcRect l="549" t="1176" r="627" b="-2"/>
          <a:stretch>
            <a:fillRect/>
          </a:stretch>
        </p:blipFill>
        <p:spPr bwMode="auto">
          <a:xfrm>
            <a:off x="0" y="6100234"/>
            <a:ext cx="12192000" cy="757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7"/>
          <p:cNvSpPr txBox="1">
            <a:spLocks noChangeArrowheads="1"/>
          </p:cNvSpPr>
          <p:nvPr userDrawn="1"/>
        </p:nvSpPr>
        <p:spPr bwMode="auto">
          <a:xfrm>
            <a:off x="2218267" y="6512984"/>
            <a:ext cx="6256867" cy="297454"/>
          </a:xfrm>
          <a:prstGeom prst="rect">
            <a:avLst/>
          </a:prstGeom>
          <a:noFill/>
          <a:ln>
            <a:noFill/>
          </a:ln>
          <a:extLst/>
        </p:spPr>
        <p:txBody>
          <a:bodyPr>
            <a:spAutoFit/>
          </a:bodyPr>
          <a:lstStyle>
            <a:lvl1pPr eaLnBrk="0" hangingPunct="0">
              <a:defRPr sz="2400">
                <a:solidFill>
                  <a:schemeClr val="tx1"/>
                </a:solidFill>
                <a:latin typeface="Neo Sans Intel" charset="0"/>
                <a:ea typeface="Geneva" charset="0"/>
                <a:cs typeface="Geneva" charset="0"/>
              </a:defRPr>
            </a:lvl1pPr>
            <a:lvl2pPr marL="742950" indent="-285750" eaLnBrk="0" hangingPunct="0">
              <a:defRPr sz="2400">
                <a:solidFill>
                  <a:schemeClr val="tx1"/>
                </a:solidFill>
                <a:latin typeface="Neo Sans Intel" charset="0"/>
                <a:ea typeface="Geneva" charset="0"/>
              </a:defRPr>
            </a:lvl2pPr>
            <a:lvl3pPr marL="1143000" indent="-228600" eaLnBrk="0" hangingPunct="0">
              <a:defRPr sz="2400">
                <a:solidFill>
                  <a:schemeClr val="tx1"/>
                </a:solidFill>
                <a:latin typeface="Neo Sans Intel" charset="0"/>
                <a:ea typeface="Geneva" charset="0"/>
              </a:defRPr>
            </a:lvl3pPr>
            <a:lvl4pPr marL="1600200" indent="-228600" eaLnBrk="0" hangingPunct="0">
              <a:defRPr sz="2400">
                <a:solidFill>
                  <a:schemeClr val="tx1"/>
                </a:solidFill>
                <a:latin typeface="Neo Sans Intel" charset="0"/>
                <a:ea typeface="Geneva" charset="0"/>
              </a:defRPr>
            </a:lvl4pPr>
            <a:lvl5pPr marL="2057400" indent="-228600" eaLnBrk="0" hangingPunct="0">
              <a:defRPr sz="2400">
                <a:solidFill>
                  <a:schemeClr val="tx1"/>
                </a:solidFill>
                <a:latin typeface="Neo Sans Intel" charset="0"/>
                <a:ea typeface="Geneva" charset="0"/>
              </a:defRPr>
            </a:lvl5pPr>
            <a:lvl6pPr marL="2514600" indent="-228600" eaLnBrk="0" fontAlgn="base" hangingPunct="0">
              <a:spcBef>
                <a:spcPct val="0"/>
              </a:spcBef>
              <a:spcAft>
                <a:spcPct val="0"/>
              </a:spcAft>
              <a:defRPr sz="2400">
                <a:solidFill>
                  <a:schemeClr val="tx1"/>
                </a:solidFill>
                <a:latin typeface="Neo Sans Intel" charset="0"/>
                <a:ea typeface="Geneva" charset="0"/>
              </a:defRPr>
            </a:lvl6pPr>
            <a:lvl7pPr marL="2971800" indent="-228600" eaLnBrk="0" fontAlgn="base" hangingPunct="0">
              <a:spcBef>
                <a:spcPct val="0"/>
              </a:spcBef>
              <a:spcAft>
                <a:spcPct val="0"/>
              </a:spcAft>
              <a:defRPr sz="2400">
                <a:solidFill>
                  <a:schemeClr val="tx1"/>
                </a:solidFill>
                <a:latin typeface="Neo Sans Intel" charset="0"/>
                <a:ea typeface="Geneva" charset="0"/>
              </a:defRPr>
            </a:lvl7pPr>
            <a:lvl8pPr marL="3429000" indent="-228600" eaLnBrk="0" fontAlgn="base" hangingPunct="0">
              <a:spcBef>
                <a:spcPct val="0"/>
              </a:spcBef>
              <a:spcAft>
                <a:spcPct val="0"/>
              </a:spcAft>
              <a:defRPr sz="2400">
                <a:solidFill>
                  <a:schemeClr val="tx1"/>
                </a:solidFill>
                <a:latin typeface="Neo Sans Intel" charset="0"/>
                <a:ea typeface="Geneva" charset="0"/>
              </a:defRPr>
            </a:lvl8pPr>
            <a:lvl9pPr marL="3886200" indent="-228600" eaLnBrk="0" fontAlgn="base" hangingPunct="0">
              <a:spcBef>
                <a:spcPct val="0"/>
              </a:spcBef>
              <a:spcAft>
                <a:spcPct val="0"/>
              </a:spcAft>
              <a:defRPr sz="2400">
                <a:solidFill>
                  <a:schemeClr val="tx1"/>
                </a:solidFill>
                <a:latin typeface="Neo Sans Intel" charset="0"/>
                <a:ea typeface="Geneva" charset="0"/>
              </a:defRPr>
            </a:lvl9pPr>
          </a:lstStyle>
          <a:p>
            <a:pPr algn="ctr" defTabSz="609585" eaLnBrk="1" fontAlgn="base" hangingPunct="1">
              <a:spcBef>
                <a:spcPct val="0"/>
              </a:spcBef>
              <a:spcAft>
                <a:spcPct val="0"/>
              </a:spcAft>
              <a:defRPr/>
            </a:pPr>
            <a:r>
              <a:rPr lang="en-US" sz="1333" dirty="0" smtClean="0">
                <a:solidFill>
                  <a:srgbClr val="0071C5"/>
                </a:solidFill>
                <a:latin typeface="Intel Clear" panose="020B0604020203020204" pitchFamily="34" charset="0"/>
                <a:cs typeface="Neo Sans Intel" charset="0"/>
              </a:rPr>
              <a:t>TRANSFORMING NETWORKING &amp; STORAGE</a:t>
            </a:r>
          </a:p>
        </p:txBody>
      </p:sp>
      <p:sp>
        <p:nvSpPr>
          <p:cNvPr id="7" name="TextBox 18"/>
          <p:cNvSpPr txBox="1">
            <a:spLocks noChangeArrowheads="1"/>
          </p:cNvSpPr>
          <p:nvPr userDrawn="1"/>
        </p:nvSpPr>
        <p:spPr bwMode="auto">
          <a:xfrm>
            <a:off x="11582401" y="6308467"/>
            <a:ext cx="488951" cy="184666"/>
          </a:xfrm>
          <a:prstGeom prst="rect">
            <a:avLst/>
          </a:prstGeom>
          <a:noFill/>
          <a:ln>
            <a:noFill/>
          </a:ln>
          <a:extLst/>
        </p:spPr>
        <p:txBody>
          <a:bodyPr lIns="0" tIns="0" rIns="0" bIns="0" anchor="ctr">
            <a:spAutoFit/>
          </a:bodyPr>
          <a:lstStyle>
            <a:lvl1pPr>
              <a:defRPr>
                <a:solidFill>
                  <a:schemeClr val="tx1"/>
                </a:solidFill>
                <a:latin typeface="Neo Sans Intel" panose="020B0504020202020204" pitchFamily="34" charset="0"/>
                <a:ea typeface="Geneva" pitchFamily="126" charset="-128"/>
              </a:defRPr>
            </a:lvl1pPr>
            <a:lvl2pPr marL="742950" indent="-285750">
              <a:defRPr>
                <a:solidFill>
                  <a:schemeClr val="tx1"/>
                </a:solidFill>
                <a:latin typeface="Neo Sans Intel" panose="020B0504020202020204" pitchFamily="34" charset="0"/>
                <a:ea typeface="Geneva" pitchFamily="126" charset="-128"/>
              </a:defRPr>
            </a:lvl2pPr>
            <a:lvl3pPr marL="1143000" indent="-228600">
              <a:defRPr>
                <a:solidFill>
                  <a:schemeClr val="tx1"/>
                </a:solidFill>
                <a:latin typeface="Neo Sans Intel" panose="020B0504020202020204" pitchFamily="34" charset="0"/>
                <a:ea typeface="Geneva" pitchFamily="126" charset="-128"/>
              </a:defRPr>
            </a:lvl3pPr>
            <a:lvl4pPr marL="1600200" indent="-228600">
              <a:defRPr>
                <a:solidFill>
                  <a:schemeClr val="tx1"/>
                </a:solidFill>
                <a:latin typeface="Neo Sans Intel" panose="020B0504020202020204" pitchFamily="34" charset="0"/>
                <a:ea typeface="Geneva" pitchFamily="126" charset="-128"/>
              </a:defRPr>
            </a:lvl4pPr>
            <a:lvl5pPr marL="2057400" indent="-228600">
              <a:defRPr>
                <a:solidFill>
                  <a:schemeClr val="tx1"/>
                </a:solidFill>
                <a:latin typeface="Neo Sans Intel" panose="020B0504020202020204" pitchFamily="34" charset="0"/>
                <a:ea typeface="Geneva" pitchFamily="126" charset="-128"/>
              </a:defRPr>
            </a:lvl5pPr>
            <a:lvl6pPr marL="25146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6pPr>
            <a:lvl7pPr marL="29718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7pPr>
            <a:lvl8pPr marL="34290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8pPr>
            <a:lvl9pPr marL="38862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9pPr>
          </a:lstStyle>
          <a:p>
            <a:pPr algn="ctr" defTabSz="609585" fontAlgn="base">
              <a:spcBef>
                <a:spcPct val="0"/>
              </a:spcBef>
              <a:spcAft>
                <a:spcPct val="0"/>
              </a:spcAft>
            </a:pPr>
            <a:fld id="{775A4BC1-35A3-49B2-BFD1-1002728D1960}" type="slidenum">
              <a:rPr lang="en-US" altLang="en-US" sz="1200">
                <a:solidFill>
                  <a:srgbClr val="0071C5"/>
                </a:solidFill>
                <a:latin typeface="Intel Clear"/>
              </a:rPr>
              <a:pPr algn="ctr" defTabSz="609585" fontAlgn="base">
                <a:spcBef>
                  <a:spcPct val="0"/>
                </a:spcBef>
                <a:spcAft>
                  <a:spcPct val="0"/>
                </a:spcAft>
              </a:pPr>
              <a:t>‹#›</a:t>
            </a:fld>
            <a:endParaRPr lang="en-US" altLang="en-US" sz="1200" dirty="0">
              <a:solidFill>
                <a:srgbClr val="0071C5"/>
              </a:solidFill>
              <a:latin typeface="Intel Clear"/>
            </a:endParaRPr>
          </a:p>
        </p:txBody>
      </p:sp>
      <p:pic>
        <p:nvPicPr>
          <p:cNvPr id="8" name="Picture 22"/>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0979152" y="6261100"/>
            <a:ext cx="501649"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4"/>
          <p:cNvSpPr>
            <a:spLocks noGrp="1"/>
          </p:cNvSpPr>
          <p:nvPr userDrawn="1">
            <p:ph type="dt" sz="half" idx="10"/>
          </p:nvPr>
        </p:nvSpPr>
        <p:spPr>
          <a:xfrm>
            <a:off x="322412" y="6569459"/>
            <a:ext cx="2572512" cy="209549"/>
          </a:xfrm>
          <a:prstGeom prst="rect">
            <a:avLst/>
          </a:prstGeom>
        </p:spPr>
        <p:txBody>
          <a:bodyPr/>
          <a:lstStyle>
            <a:lvl1pPr>
              <a:defRPr>
                <a:solidFill>
                  <a:schemeClr val="tx2"/>
                </a:solidFill>
              </a:defRPr>
            </a:lvl1pPr>
          </a:lstStyle>
          <a:p>
            <a:pPr>
              <a:defRPr/>
            </a:pPr>
            <a:r>
              <a:rPr lang="en-US" smtClean="0">
                <a:solidFill>
                  <a:srgbClr val="004280"/>
                </a:solidFill>
              </a:rPr>
              <a:t>INTEL CONFIDENTIAL</a:t>
            </a:r>
            <a:endParaRPr lang="en-US" dirty="0">
              <a:solidFill>
                <a:srgbClr val="004280"/>
              </a:solidFill>
            </a:endParaRPr>
          </a:p>
        </p:txBody>
      </p:sp>
      <p:sp>
        <p:nvSpPr>
          <p:cNvPr id="3" name="Footer Placeholder 5"/>
          <p:cNvSpPr>
            <a:spLocks noGrp="1"/>
          </p:cNvSpPr>
          <p:nvPr userDrawn="1">
            <p:ph type="ftr" sz="quarter" idx="11"/>
          </p:nvPr>
        </p:nvSpPr>
        <p:spPr/>
        <p:txBody>
          <a:bodyPr/>
          <a:lstStyle>
            <a:lvl1pPr>
              <a:defRPr>
                <a:solidFill>
                  <a:schemeClr val="tx2"/>
                </a:solidFill>
              </a:defRPr>
            </a:lvl1pPr>
          </a:lstStyle>
          <a:p>
            <a:pPr>
              <a:defRPr/>
            </a:pPr>
            <a:r>
              <a:rPr lang="en-US" dirty="0" smtClean="0">
                <a:solidFill>
                  <a:srgbClr val="004280"/>
                </a:solidFill>
              </a:rPr>
              <a:t>Doc #xxxxx</a:t>
            </a:r>
            <a:endParaRPr lang="en-US" dirty="0">
              <a:solidFill>
                <a:srgbClr val="004280"/>
              </a:solidFill>
            </a:endParaRPr>
          </a:p>
        </p:txBody>
      </p:sp>
      <p:cxnSp>
        <p:nvCxnSpPr>
          <p:cNvPr id="9" name="Straight Connector 8"/>
          <p:cNvCxnSpPr/>
          <p:nvPr userDrawn="1"/>
        </p:nvCxnSpPr>
        <p:spPr>
          <a:xfrm>
            <a:off x="11598303" y="6299201"/>
            <a:ext cx="0" cy="317500"/>
          </a:xfrm>
          <a:prstGeom prst="line">
            <a:avLst/>
          </a:prstGeom>
          <a:ln w="3175" cap="rnd">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761731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ue Divider">
    <p:bg>
      <p:bgPr>
        <a:solidFill>
          <a:schemeClr val="accent1"/>
        </a:solidFill>
        <a:effectLst/>
      </p:bgPr>
    </p:bg>
    <p:spTree>
      <p:nvGrpSpPr>
        <p:cNvPr id="1" name=""/>
        <p:cNvGrpSpPr/>
        <p:nvPr/>
      </p:nvGrpSpPr>
      <p:grpSpPr>
        <a:xfrm>
          <a:off x="0" y="0"/>
          <a:ext cx="0" cy="0"/>
          <a:chOff x="0" y="0"/>
          <a:chExt cx="0" cy="0"/>
        </a:xfrm>
      </p:grpSpPr>
      <p:pic>
        <p:nvPicPr>
          <p:cNvPr id="6" name="Picture 14"/>
          <p:cNvPicPr>
            <a:picLocks noChangeAspect="1"/>
          </p:cNvPicPr>
          <p:nvPr userDrawn="1"/>
        </p:nvPicPr>
        <p:blipFill>
          <a:blip r:embed="rId2" cstate="email">
            <a:extLst>
              <a:ext uri="{28A0092B-C50C-407E-A947-70E740481C1C}">
                <a14:useLocalDpi xmlns:a14="http://schemas.microsoft.com/office/drawing/2010/main" val="0"/>
              </a:ext>
            </a:extLst>
          </a:blip>
          <a:srcRect l="549" t="1176" r="627" b="-2"/>
          <a:stretch>
            <a:fillRect/>
          </a:stretch>
        </p:blipFill>
        <p:spPr bwMode="auto">
          <a:xfrm>
            <a:off x="0" y="6100234"/>
            <a:ext cx="12192000" cy="757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7"/>
          <p:cNvSpPr txBox="1">
            <a:spLocks noChangeArrowheads="1"/>
          </p:cNvSpPr>
          <p:nvPr userDrawn="1"/>
        </p:nvSpPr>
        <p:spPr bwMode="auto">
          <a:xfrm>
            <a:off x="2218267" y="6512984"/>
            <a:ext cx="6256867" cy="297454"/>
          </a:xfrm>
          <a:prstGeom prst="rect">
            <a:avLst/>
          </a:prstGeom>
          <a:noFill/>
          <a:ln>
            <a:noFill/>
          </a:ln>
          <a:extLst/>
        </p:spPr>
        <p:txBody>
          <a:bodyPr>
            <a:spAutoFit/>
          </a:bodyPr>
          <a:lstStyle>
            <a:lvl1pPr eaLnBrk="0" hangingPunct="0">
              <a:defRPr sz="2400">
                <a:solidFill>
                  <a:schemeClr val="tx1"/>
                </a:solidFill>
                <a:latin typeface="Neo Sans Intel" charset="0"/>
                <a:ea typeface="Geneva" charset="0"/>
                <a:cs typeface="Geneva" charset="0"/>
              </a:defRPr>
            </a:lvl1pPr>
            <a:lvl2pPr marL="742950" indent="-285750" eaLnBrk="0" hangingPunct="0">
              <a:defRPr sz="2400">
                <a:solidFill>
                  <a:schemeClr val="tx1"/>
                </a:solidFill>
                <a:latin typeface="Neo Sans Intel" charset="0"/>
                <a:ea typeface="Geneva" charset="0"/>
              </a:defRPr>
            </a:lvl2pPr>
            <a:lvl3pPr marL="1143000" indent="-228600" eaLnBrk="0" hangingPunct="0">
              <a:defRPr sz="2400">
                <a:solidFill>
                  <a:schemeClr val="tx1"/>
                </a:solidFill>
                <a:latin typeface="Neo Sans Intel" charset="0"/>
                <a:ea typeface="Geneva" charset="0"/>
              </a:defRPr>
            </a:lvl3pPr>
            <a:lvl4pPr marL="1600200" indent="-228600" eaLnBrk="0" hangingPunct="0">
              <a:defRPr sz="2400">
                <a:solidFill>
                  <a:schemeClr val="tx1"/>
                </a:solidFill>
                <a:latin typeface="Neo Sans Intel" charset="0"/>
                <a:ea typeface="Geneva" charset="0"/>
              </a:defRPr>
            </a:lvl4pPr>
            <a:lvl5pPr marL="2057400" indent="-228600" eaLnBrk="0" hangingPunct="0">
              <a:defRPr sz="2400">
                <a:solidFill>
                  <a:schemeClr val="tx1"/>
                </a:solidFill>
                <a:latin typeface="Neo Sans Intel" charset="0"/>
                <a:ea typeface="Geneva" charset="0"/>
              </a:defRPr>
            </a:lvl5pPr>
            <a:lvl6pPr marL="2514600" indent="-228600" eaLnBrk="0" fontAlgn="base" hangingPunct="0">
              <a:spcBef>
                <a:spcPct val="0"/>
              </a:spcBef>
              <a:spcAft>
                <a:spcPct val="0"/>
              </a:spcAft>
              <a:defRPr sz="2400">
                <a:solidFill>
                  <a:schemeClr val="tx1"/>
                </a:solidFill>
                <a:latin typeface="Neo Sans Intel" charset="0"/>
                <a:ea typeface="Geneva" charset="0"/>
              </a:defRPr>
            </a:lvl6pPr>
            <a:lvl7pPr marL="2971800" indent="-228600" eaLnBrk="0" fontAlgn="base" hangingPunct="0">
              <a:spcBef>
                <a:spcPct val="0"/>
              </a:spcBef>
              <a:spcAft>
                <a:spcPct val="0"/>
              </a:spcAft>
              <a:defRPr sz="2400">
                <a:solidFill>
                  <a:schemeClr val="tx1"/>
                </a:solidFill>
                <a:latin typeface="Neo Sans Intel" charset="0"/>
                <a:ea typeface="Geneva" charset="0"/>
              </a:defRPr>
            </a:lvl7pPr>
            <a:lvl8pPr marL="3429000" indent="-228600" eaLnBrk="0" fontAlgn="base" hangingPunct="0">
              <a:spcBef>
                <a:spcPct val="0"/>
              </a:spcBef>
              <a:spcAft>
                <a:spcPct val="0"/>
              </a:spcAft>
              <a:defRPr sz="2400">
                <a:solidFill>
                  <a:schemeClr val="tx1"/>
                </a:solidFill>
                <a:latin typeface="Neo Sans Intel" charset="0"/>
                <a:ea typeface="Geneva" charset="0"/>
              </a:defRPr>
            </a:lvl8pPr>
            <a:lvl9pPr marL="3886200" indent="-228600" eaLnBrk="0" fontAlgn="base" hangingPunct="0">
              <a:spcBef>
                <a:spcPct val="0"/>
              </a:spcBef>
              <a:spcAft>
                <a:spcPct val="0"/>
              </a:spcAft>
              <a:defRPr sz="2400">
                <a:solidFill>
                  <a:schemeClr val="tx1"/>
                </a:solidFill>
                <a:latin typeface="Neo Sans Intel" charset="0"/>
                <a:ea typeface="Geneva" charset="0"/>
              </a:defRPr>
            </a:lvl9pPr>
          </a:lstStyle>
          <a:p>
            <a:pPr algn="ctr" defTabSz="609585" eaLnBrk="1" fontAlgn="base" hangingPunct="1">
              <a:spcBef>
                <a:spcPct val="0"/>
              </a:spcBef>
              <a:spcAft>
                <a:spcPct val="0"/>
              </a:spcAft>
              <a:defRPr/>
            </a:pPr>
            <a:r>
              <a:rPr lang="en-US" sz="1333" dirty="0" smtClean="0">
                <a:solidFill>
                  <a:srgbClr val="0071C5"/>
                </a:solidFill>
                <a:latin typeface="Intel Clear" panose="020B0604020203020204" pitchFamily="34" charset="0"/>
                <a:cs typeface="Neo Sans Intel" charset="0"/>
              </a:rPr>
              <a:t>TRANSFORMING NETWORKING &amp; STORAGE</a:t>
            </a:r>
          </a:p>
        </p:txBody>
      </p:sp>
      <p:sp>
        <p:nvSpPr>
          <p:cNvPr id="8" name="TextBox 18"/>
          <p:cNvSpPr txBox="1">
            <a:spLocks noChangeArrowheads="1"/>
          </p:cNvSpPr>
          <p:nvPr userDrawn="1"/>
        </p:nvSpPr>
        <p:spPr bwMode="auto">
          <a:xfrm>
            <a:off x="11582401" y="6308467"/>
            <a:ext cx="488951" cy="184666"/>
          </a:xfrm>
          <a:prstGeom prst="rect">
            <a:avLst/>
          </a:prstGeom>
          <a:noFill/>
          <a:ln>
            <a:noFill/>
          </a:ln>
          <a:extLst/>
        </p:spPr>
        <p:txBody>
          <a:bodyPr lIns="0" tIns="0" rIns="0" bIns="0" anchor="ctr">
            <a:spAutoFit/>
          </a:bodyPr>
          <a:lstStyle>
            <a:lvl1pPr>
              <a:defRPr>
                <a:solidFill>
                  <a:schemeClr val="tx1"/>
                </a:solidFill>
                <a:latin typeface="Neo Sans Intel" panose="020B0504020202020204" pitchFamily="34" charset="0"/>
                <a:ea typeface="Geneva" pitchFamily="126" charset="-128"/>
              </a:defRPr>
            </a:lvl1pPr>
            <a:lvl2pPr marL="742950" indent="-285750">
              <a:defRPr>
                <a:solidFill>
                  <a:schemeClr val="tx1"/>
                </a:solidFill>
                <a:latin typeface="Neo Sans Intel" panose="020B0504020202020204" pitchFamily="34" charset="0"/>
                <a:ea typeface="Geneva" pitchFamily="126" charset="-128"/>
              </a:defRPr>
            </a:lvl2pPr>
            <a:lvl3pPr marL="1143000" indent="-228600">
              <a:defRPr>
                <a:solidFill>
                  <a:schemeClr val="tx1"/>
                </a:solidFill>
                <a:latin typeface="Neo Sans Intel" panose="020B0504020202020204" pitchFamily="34" charset="0"/>
                <a:ea typeface="Geneva" pitchFamily="126" charset="-128"/>
              </a:defRPr>
            </a:lvl3pPr>
            <a:lvl4pPr marL="1600200" indent="-228600">
              <a:defRPr>
                <a:solidFill>
                  <a:schemeClr val="tx1"/>
                </a:solidFill>
                <a:latin typeface="Neo Sans Intel" panose="020B0504020202020204" pitchFamily="34" charset="0"/>
                <a:ea typeface="Geneva" pitchFamily="126" charset="-128"/>
              </a:defRPr>
            </a:lvl4pPr>
            <a:lvl5pPr marL="2057400" indent="-228600">
              <a:defRPr>
                <a:solidFill>
                  <a:schemeClr val="tx1"/>
                </a:solidFill>
                <a:latin typeface="Neo Sans Intel" panose="020B0504020202020204" pitchFamily="34" charset="0"/>
                <a:ea typeface="Geneva" pitchFamily="126" charset="-128"/>
              </a:defRPr>
            </a:lvl5pPr>
            <a:lvl6pPr marL="25146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6pPr>
            <a:lvl7pPr marL="29718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7pPr>
            <a:lvl8pPr marL="34290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8pPr>
            <a:lvl9pPr marL="38862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9pPr>
          </a:lstStyle>
          <a:p>
            <a:pPr algn="ctr" defTabSz="609585" fontAlgn="base">
              <a:spcBef>
                <a:spcPct val="0"/>
              </a:spcBef>
              <a:spcAft>
                <a:spcPct val="0"/>
              </a:spcAft>
            </a:pPr>
            <a:fld id="{775A4BC1-35A3-49B2-BFD1-1002728D1960}" type="slidenum">
              <a:rPr lang="en-US" altLang="en-US" sz="1200">
                <a:solidFill>
                  <a:srgbClr val="0071C5"/>
                </a:solidFill>
                <a:latin typeface="Intel Clear"/>
              </a:rPr>
              <a:pPr algn="ctr" defTabSz="609585" fontAlgn="base">
                <a:spcBef>
                  <a:spcPct val="0"/>
                </a:spcBef>
                <a:spcAft>
                  <a:spcPct val="0"/>
                </a:spcAft>
              </a:pPr>
              <a:t>‹#›</a:t>
            </a:fld>
            <a:endParaRPr lang="en-US" altLang="en-US" sz="1200" dirty="0">
              <a:solidFill>
                <a:srgbClr val="0071C5"/>
              </a:solidFill>
              <a:latin typeface="Intel Clear"/>
            </a:endParaRPr>
          </a:p>
        </p:txBody>
      </p:sp>
      <p:pic>
        <p:nvPicPr>
          <p:cNvPr id="9" name="Picture 22"/>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0979152" y="6261100"/>
            <a:ext cx="501649"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userDrawn="1">
            <p:ph type="dt" sz="half" idx="10"/>
          </p:nvPr>
        </p:nvSpPr>
        <p:spPr>
          <a:xfrm>
            <a:off x="322412" y="6569459"/>
            <a:ext cx="2572512" cy="209549"/>
          </a:xfrm>
          <a:prstGeom prst="rect">
            <a:avLst/>
          </a:prstGeom>
        </p:spPr>
        <p:txBody>
          <a:bodyPr/>
          <a:lstStyle>
            <a:lvl1pPr>
              <a:defRPr>
                <a:solidFill>
                  <a:schemeClr val="tx2"/>
                </a:solidFill>
              </a:defRPr>
            </a:lvl1pPr>
          </a:lstStyle>
          <a:p>
            <a:pPr>
              <a:defRPr/>
            </a:pPr>
            <a:r>
              <a:rPr lang="en-US" smtClean="0">
                <a:solidFill>
                  <a:srgbClr val="004280"/>
                </a:solidFill>
              </a:rPr>
              <a:t>INTEL CONFIDENTIAL</a:t>
            </a:r>
            <a:endParaRPr lang="en-US" dirty="0">
              <a:solidFill>
                <a:srgbClr val="004280"/>
              </a:solidFill>
            </a:endParaRPr>
          </a:p>
        </p:txBody>
      </p:sp>
      <p:sp>
        <p:nvSpPr>
          <p:cNvPr id="4" name="Footer Placeholder 3"/>
          <p:cNvSpPr>
            <a:spLocks noGrp="1"/>
          </p:cNvSpPr>
          <p:nvPr userDrawn="1">
            <p:ph type="ftr" sz="quarter" idx="11"/>
          </p:nvPr>
        </p:nvSpPr>
        <p:spPr/>
        <p:txBody>
          <a:bodyPr/>
          <a:lstStyle>
            <a:lvl1pPr>
              <a:defRPr>
                <a:solidFill>
                  <a:schemeClr val="tx2"/>
                </a:solidFill>
              </a:defRPr>
            </a:lvl1pPr>
          </a:lstStyle>
          <a:p>
            <a:pPr>
              <a:defRPr/>
            </a:pPr>
            <a:r>
              <a:rPr lang="en-US" dirty="0" smtClean="0">
                <a:solidFill>
                  <a:srgbClr val="004280"/>
                </a:solidFill>
              </a:rPr>
              <a:t>Doc #xxxxx</a:t>
            </a:r>
            <a:endParaRPr lang="en-US" dirty="0">
              <a:solidFill>
                <a:srgbClr val="004280"/>
              </a:solidFill>
            </a:endParaRPr>
          </a:p>
        </p:txBody>
      </p:sp>
      <p:sp>
        <p:nvSpPr>
          <p:cNvPr id="10" name="Title 1"/>
          <p:cNvSpPr>
            <a:spLocks noGrp="1"/>
          </p:cNvSpPr>
          <p:nvPr userDrawn="1">
            <p:ph type="title"/>
          </p:nvPr>
        </p:nvSpPr>
        <p:spPr>
          <a:xfrm>
            <a:off x="607484" y="2159449"/>
            <a:ext cx="10363200" cy="1362075"/>
          </a:xfrm>
        </p:spPr>
        <p:txBody>
          <a:bodyPr anchor="b">
            <a:normAutofit/>
          </a:bodyPr>
          <a:lstStyle>
            <a:lvl1pPr algn="l">
              <a:defRPr sz="4267" b="0" cap="none" baseline="0">
                <a:solidFill>
                  <a:schemeClr val="bg1"/>
                </a:solidFill>
                <a:latin typeface="Intel Clear Light" panose="020B0404020203020204" pitchFamily="34" charset="0"/>
                <a:cs typeface="Neo Sans Intel Light"/>
              </a:defRPr>
            </a:lvl1pPr>
          </a:lstStyle>
          <a:p>
            <a:r>
              <a:rPr lang="en-US" dirty="0" smtClean="0"/>
              <a:t>Click to edit Master title style</a:t>
            </a:r>
            <a:endParaRPr lang="en-US" dirty="0"/>
          </a:p>
        </p:txBody>
      </p:sp>
      <p:sp>
        <p:nvSpPr>
          <p:cNvPr id="11" name="Text Placeholder 2"/>
          <p:cNvSpPr>
            <a:spLocks noGrp="1"/>
          </p:cNvSpPr>
          <p:nvPr userDrawn="1">
            <p:ph type="body" idx="1"/>
          </p:nvPr>
        </p:nvSpPr>
        <p:spPr>
          <a:xfrm>
            <a:off x="607484" y="3670233"/>
            <a:ext cx="10363200" cy="1500187"/>
          </a:xfrm>
        </p:spPr>
        <p:txBody>
          <a:bodyPr>
            <a:normAutofit/>
          </a:bodyPr>
          <a:lstStyle>
            <a:lvl1pPr marL="0" indent="0">
              <a:buNone/>
              <a:defRPr sz="2133" baseline="0">
                <a:solidFill>
                  <a:schemeClr val="accent3"/>
                </a:solidFill>
                <a:latin typeface="Intel Clear" panose="020B0604020203020204" pitchFamily="34" charset="0"/>
                <a:cs typeface="Intel Clear" panose="020B0604020203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smtClean="0"/>
              <a:t>Click to edit Master text styles</a:t>
            </a:r>
          </a:p>
        </p:txBody>
      </p:sp>
      <p:cxnSp>
        <p:nvCxnSpPr>
          <p:cNvPr id="12" name="Straight Connector 11"/>
          <p:cNvCxnSpPr/>
          <p:nvPr userDrawn="1"/>
        </p:nvCxnSpPr>
        <p:spPr>
          <a:xfrm>
            <a:off x="11598303" y="6299201"/>
            <a:ext cx="0" cy="317500"/>
          </a:xfrm>
          <a:prstGeom prst="line">
            <a:avLst/>
          </a:prstGeom>
          <a:ln w="3175" cap="rnd">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076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eft Content + Long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Picture Placeholder 8"/>
          <p:cNvSpPr>
            <a:spLocks noGrp="1"/>
          </p:cNvSpPr>
          <p:nvPr>
            <p:ph type="pic" sz="quarter" idx="12"/>
          </p:nvPr>
        </p:nvSpPr>
        <p:spPr bwMode="auto">
          <a:xfrm>
            <a:off x="7073905" y="-22575"/>
            <a:ext cx="5131788" cy="6518192"/>
          </a:xfrm>
          <a:custGeom>
            <a:avLst/>
            <a:gdLst>
              <a:gd name="connsiteX0" fmla="*/ 0 w 9144000"/>
              <a:gd name="connsiteY0" fmla="*/ 0 h 3200400"/>
              <a:gd name="connsiteX1" fmla="*/ 9144000 w 9144000"/>
              <a:gd name="connsiteY1" fmla="*/ 0 h 3200400"/>
              <a:gd name="connsiteX2" fmla="*/ 9144000 w 9144000"/>
              <a:gd name="connsiteY2" fmla="*/ 3200400 h 3200400"/>
              <a:gd name="connsiteX3" fmla="*/ 0 w 9144000"/>
              <a:gd name="connsiteY3" fmla="*/ 3200400 h 3200400"/>
              <a:gd name="connsiteX4" fmla="*/ 0 w 9144000"/>
              <a:gd name="connsiteY4" fmla="*/ 0 h 3200400"/>
              <a:gd name="connsiteX0" fmla="*/ 0 w 9144000"/>
              <a:gd name="connsiteY0" fmla="*/ 0 h 3200400"/>
              <a:gd name="connsiteX1" fmla="*/ 9144000 w 9144000"/>
              <a:gd name="connsiteY1" fmla="*/ 0 h 3200400"/>
              <a:gd name="connsiteX2" fmla="*/ 9134475 w 9144000"/>
              <a:gd name="connsiteY2" fmla="*/ 2914650 h 3200400"/>
              <a:gd name="connsiteX3" fmla="*/ 0 w 9144000"/>
              <a:gd name="connsiteY3" fmla="*/ 3200400 h 3200400"/>
              <a:gd name="connsiteX4" fmla="*/ 0 w 9144000"/>
              <a:gd name="connsiteY4" fmla="*/ 0 h 3200400"/>
              <a:gd name="connsiteX0" fmla="*/ 0 w 9144000"/>
              <a:gd name="connsiteY0" fmla="*/ 0 h 3200400"/>
              <a:gd name="connsiteX1" fmla="*/ 9144000 w 9144000"/>
              <a:gd name="connsiteY1" fmla="*/ 0 h 3200400"/>
              <a:gd name="connsiteX2" fmla="*/ 9134475 w 9144000"/>
              <a:gd name="connsiteY2" fmla="*/ 2914650 h 3200400"/>
              <a:gd name="connsiteX3" fmla="*/ 8382000 w 9144000"/>
              <a:gd name="connsiteY3" fmla="*/ 2914650 h 3200400"/>
              <a:gd name="connsiteX4" fmla="*/ 0 w 9144000"/>
              <a:gd name="connsiteY4" fmla="*/ 3200400 h 3200400"/>
              <a:gd name="connsiteX5" fmla="*/ 0 w 9144000"/>
              <a:gd name="connsiteY5" fmla="*/ 0 h 3200400"/>
              <a:gd name="connsiteX0" fmla="*/ 0 w 9144000"/>
              <a:gd name="connsiteY0" fmla="*/ 0 h 3200400"/>
              <a:gd name="connsiteX1" fmla="*/ 9144000 w 9144000"/>
              <a:gd name="connsiteY1" fmla="*/ 0 h 3200400"/>
              <a:gd name="connsiteX2" fmla="*/ 9134475 w 9144000"/>
              <a:gd name="connsiteY2" fmla="*/ 2914650 h 3200400"/>
              <a:gd name="connsiteX3" fmla="*/ 8382000 w 9144000"/>
              <a:gd name="connsiteY3" fmla="*/ 2914650 h 3200400"/>
              <a:gd name="connsiteX4" fmla="*/ 7810500 w 9144000"/>
              <a:gd name="connsiteY4" fmla="*/ 3200400 h 3200400"/>
              <a:gd name="connsiteX5" fmla="*/ 0 w 9144000"/>
              <a:gd name="connsiteY5" fmla="*/ 3200400 h 3200400"/>
              <a:gd name="connsiteX6" fmla="*/ 0 w 9144000"/>
              <a:gd name="connsiteY6" fmla="*/ 0 h 3200400"/>
              <a:gd name="connsiteX0" fmla="*/ 0 w 9144000"/>
              <a:gd name="connsiteY0" fmla="*/ 0 h 3200400"/>
              <a:gd name="connsiteX1" fmla="*/ 9144000 w 9144000"/>
              <a:gd name="connsiteY1" fmla="*/ 0 h 3200400"/>
              <a:gd name="connsiteX2" fmla="*/ 9134475 w 9144000"/>
              <a:gd name="connsiteY2" fmla="*/ 2914650 h 3200400"/>
              <a:gd name="connsiteX3" fmla="*/ 8382000 w 9144000"/>
              <a:gd name="connsiteY3" fmla="*/ 2914650 h 3200400"/>
              <a:gd name="connsiteX4" fmla="*/ 7810500 w 9144000"/>
              <a:gd name="connsiteY4" fmla="*/ 3200400 h 3200400"/>
              <a:gd name="connsiteX5" fmla="*/ 0 w 9144000"/>
              <a:gd name="connsiteY5" fmla="*/ 3200400 h 3200400"/>
              <a:gd name="connsiteX6" fmla="*/ 0 w 9144000"/>
              <a:gd name="connsiteY6" fmla="*/ 0 h 3200400"/>
              <a:gd name="connsiteX0" fmla="*/ 0 w 9144000"/>
              <a:gd name="connsiteY0" fmla="*/ 0 h 3200400"/>
              <a:gd name="connsiteX1" fmla="*/ 9144000 w 9144000"/>
              <a:gd name="connsiteY1" fmla="*/ 0 h 3200400"/>
              <a:gd name="connsiteX2" fmla="*/ 9134475 w 9144000"/>
              <a:gd name="connsiteY2" fmla="*/ 2914650 h 3200400"/>
              <a:gd name="connsiteX3" fmla="*/ 8382000 w 9144000"/>
              <a:gd name="connsiteY3" fmla="*/ 2914650 h 3200400"/>
              <a:gd name="connsiteX4" fmla="*/ 7829550 w 9144000"/>
              <a:gd name="connsiteY4" fmla="*/ 3200400 h 3200400"/>
              <a:gd name="connsiteX5" fmla="*/ 0 w 9144000"/>
              <a:gd name="connsiteY5" fmla="*/ 3200400 h 3200400"/>
              <a:gd name="connsiteX6" fmla="*/ 0 w 9144000"/>
              <a:gd name="connsiteY6" fmla="*/ 0 h 3200400"/>
              <a:gd name="connsiteX0" fmla="*/ 0 w 9144000"/>
              <a:gd name="connsiteY0" fmla="*/ 0 h 3200400"/>
              <a:gd name="connsiteX1" fmla="*/ 9144000 w 9144000"/>
              <a:gd name="connsiteY1" fmla="*/ 0 h 3200400"/>
              <a:gd name="connsiteX2" fmla="*/ 9134475 w 9144000"/>
              <a:gd name="connsiteY2" fmla="*/ 2914650 h 3200400"/>
              <a:gd name="connsiteX3" fmla="*/ 8382000 w 9144000"/>
              <a:gd name="connsiteY3" fmla="*/ 2914650 h 3200400"/>
              <a:gd name="connsiteX4" fmla="*/ 7829550 w 9144000"/>
              <a:gd name="connsiteY4" fmla="*/ 3200400 h 3200400"/>
              <a:gd name="connsiteX5" fmla="*/ 0 w 9144000"/>
              <a:gd name="connsiteY5" fmla="*/ 3200400 h 3200400"/>
              <a:gd name="connsiteX6" fmla="*/ 0 w 9144000"/>
              <a:gd name="connsiteY6" fmla="*/ 0 h 3200400"/>
              <a:gd name="connsiteX0" fmla="*/ 0 w 9144000"/>
              <a:gd name="connsiteY0" fmla="*/ 0 h 3209925"/>
              <a:gd name="connsiteX1" fmla="*/ 9144000 w 9144000"/>
              <a:gd name="connsiteY1" fmla="*/ 0 h 3209925"/>
              <a:gd name="connsiteX2" fmla="*/ 9134475 w 9144000"/>
              <a:gd name="connsiteY2" fmla="*/ 2914650 h 3209925"/>
              <a:gd name="connsiteX3" fmla="*/ 8382000 w 9144000"/>
              <a:gd name="connsiteY3" fmla="*/ 2914650 h 3209925"/>
              <a:gd name="connsiteX4" fmla="*/ 7829550 w 9144000"/>
              <a:gd name="connsiteY4" fmla="*/ 3209925 h 3209925"/>
              <a:gd name="connsiteX5" fmla="*/ 0 w 9144000"/>
              <a:gd name="connsiteY5" fmla="*/ 3200400 h 3209925"/>
              <a:gd name="connsiteX6" fmla="*/ 0 w 9144000"/>
              <a:gd name="connsiteY6" fmla="*/ 0 h 3209925"/>
              <a:gd name="connsiteX0" fmla="*/ 0 w 9144000"/>
              <a:gd name="connsiteY0" fmla="*/ 0 h 3209925"/>
              <a:gd name="connsiteX1" fmla="*/ 9144000 w 9144000"/>
              <a:gd name="connsiteY1" fmla="*/ 0 h 3209925"/>
              <a:gd name="connsiteX2" fmla="*/ 9134475 w 9144000"/>
              <a:gd name="connsiteY2" fmla="*/ 2914650 h 3209925"/>
              <a:gd name="connsiteX3" fmla="*/ 8362950 w 9144000"/>
              <a:gd name="connsiteY3" fmla="*/ 2914650 h 3209925"/>
              <a:gd name="connsiteX4" fmla="*/ 7829550 w 9144000"/>
              <a:gd name="connsiteY4" fmla="*/ 3209925 h 3209925"/>
              <a:gd name="connsiteX5" fmla="*/ 0 w 9144000"/>
              <a:gd name="connsiteY5" fmla="*/ 3200400 h 3209925"/>
              <a:gd name="connsiteX6" fmla="*/ 0 w 9144000"/>
              <a:gd name="connsiteY6" fmla="*/ 0 h 3209925"/>
              <a:gd name="connsiteX0" fmla="*/ 0 w 9144000"/>
              <a:gd name="connsiteY0" fmla="*/ 0 h 3209925"/>
              <a:gd name="connsiteX1" fmla="*/ 9144000 w 9144000"/>
              <a:gd name="connsiteY1" fmla="*/ 0 h 3209925"/>
              <a:gd name="connsiteX2" fmla="*/ 9134475 w 9144000"/>
              <a:gd name="connsiteY2" fmla="*/ 2914650 h 3209925"/>
              <a:gd name="connsiteX3" fmla="*/ 8362950 w 9144000"/>
              <a:gd name="connsiteY3" fmla="*/ 2914650 h 3209925"/>
              <a:gd name="connsiteX4" fmla="*/ 7829550 w 9144000"/>
              <a:gd name="connsiteY4" fmla="*/ 3209925 h 3209925"/>
              <a:gd name="connsiteX5" fmla="*/ 0 w 9144000"/>
              <a:gd name="connsiteY5" fmla="*/ 3207380 h 3209925"/>
              <a:gd name="connsiteX6" fmla="*/ 0 w 9144000"/>
              <a:gd name="connsiteY6" fmla="*/ 0 h 3209925"/>
              <a:gd name="connsiteX0" fmla="*/ 0 w 9144000"/>
              <a:gd name="connsiteY0" fmla="*/ 0 h 3216906"/>
              <a:gd name="connsiteX1" fmla="*/ 9144000 w 9144000"/>
              <a:gd name="connsiteY1" fmla="*/ 0 h 3216906"/>
              <a:gd name="connsiteX2" fmla="*/ 9134475 w 9144000"/>
              <a:gd name="connsiteY2" fmla="*/ 2914650 h 3216906"/>
              <a:gd name="connsiteX3" fmla="*/ 8362950 w 9144000"/>
              <a:gd name="connsiteY3" fmla="*/ 2914650 h 3216906"/>
              <a:gd name="connsiteX4" fmla="*/ 7829550 w 9144000"/>
              <a:gd name="connsiteY4" fmla="*/ 3216906 h 3216906"/>
              <a:gd name="connsiteX5" fmla="*/ 0 w 9144000"/>
              <a:gd name="connsiteY5" fmla="*/ 3207380 h 3216906"/>
              <a:gd name="connsiteX6" fmla="*/ 0 w 9144000"/>
              <a:gd name="connsiteY6" fmla="*/ 0 h 3216906"/>
              <a:gd name="connsiteX0" fmla="*/ 0 w 9144000"/>
              <a:gd name="connsiteY0" fmla="*/ 0 h 3216906"/>
              <a:gd name="connsiteX1" fmla="*/ 9144000 w 9144000"/>
              <a:gd name="connsiteY1" fmla="*/ 0 h 3216906"/>
              <a:gd name="connsiteX2" fmla="*/ 9134475 w 9144000"/>
              <a:gd name="connsiteY2" fmla="*/ 2914650 h 3216906"/>
              <a:gd name="connsiteX3" fmla="*/ 8362950 w 9144000"/>
              <a:gd name="connsiteY3" fmla="*/ 2914650 h 3216906"/>
              <a:gd name="connsiteX4" fmla="*/ 7829550 w 9144000"/>
              <a:gd name="connsiteY4" fmla="*/ 3216906 h 3216906"/>
              <a:gd name="connsiteX5" fmla="*/ 0 w 9144000"/>
              <a:gd name="connsiteY5" fmla="*/ 3207380 h 3216906"/>
              <a:gd name="connsiteX6" fmla="*/ 0 w 9144000"/>
              <a:gd name="connsiteY6" fmla="*/ 0 h 3216906"/>
              <a:gd name="connsiteX0" fmla="*/ 0 w 9144000"/>
              <a:gd name="connsiteY0" fmla="*/ 0 h 3216906"/>
              <a:gd name="connsiteX1" fmla="*/ 9144000 w 9144000"/>
              <a:gd name="connsiteY1" fmla="*/ 0 h 3216906"/>
              <a:gd name="connsiteX2" fmla="*/ 9134475 w 9144000"/>
              <a:gd name="connsiteY2" fmla="*/ 2914650 h 3216906"/>
              <a:gd name="connsiteX3" fmla="*/ 8342009 w 9144000"/>
              <a:gd name="connsiteY3" fmla="*/ 2921630 h 3216906"/>
              <a:gd name="connsiteX4" fmla="*/ 7829550 w 9144000"/>
              <a:gd name="connsiteY4" fmla="*/ 3216906 h 3216906"/>
              <a:gd name="connsiteX5" fmla="*/ 0 w 9144000"/>
              <a:gd name="connsiteY5" fmla="*/ 3207380 h 3216906"/>
              <a:gd name="connsiteX6" fmla="*/ 0 w 9144000"/>
              <a:gd name="connsiteY6" fmla="*/ 0 h 3216906"/>
              <a:gd name="connsiteX0" fmla="*/ 0 w 9144000"/>
              <a:gd name="connsiteY0" fmla="*/ 0 h 3216906"/>
              <a:gd name="connsiteX1" fmla="*/ 9144000 w 9144000"/>
              <a:gd name="connsiteY1" fmla="*/ 0 h 3216906"/>
              <a:gd name="connsiteX2" fmla="*/ 9134475 w 9144000"/>
              <a:gd name="connsiteY2" fmla="*/ 2914650 h 3216906"/>
              <a:gd name="connsiteX3" fmla="*/ 8342009 w 9144000"/>
              <a:gd name="connsiteY3" fmla="*/ 2921630 h 3216906"/>
              <a:gd name="connsiteX4" fmla="*/ 7829550 w 9144000"/>
              <a:gd name="connsiteY4" fmla="*/ 3216906 h 3216906"/>
              <a:gd name="connsiteX5" fmla="*/ 0 w 9144000"/>
              <a:gd name="connsiteY5" fmla="*/ 3214360 h 3216906"/>
              <a:gd name="connsiteX6" fmla="*/ 0 w 9144000"/>
              <a:gd name="connsiteY6" fmla="*/ 0 h 3216906"/>
              <a:gd name="connsiteX0" fmla="*/ 6980 w 9150980"/>
              <a:gd name="connsiteY0" fmla="*/ 0 h 3216906"/>
              <a:gd name="connsiteX1" fmla="*/ 9150980 w 9150980"/>
              <a:gd name="connsiteY1" fmla="*/ 0 h 3216906"/>
              <a:gd name="connsiteX2" fmla="*/ 9141455 w 9150980"/>
              <a:gd name="connsiteY2" fmla="*/ 2914650 h 3216906"/>
              <a:gd name="connsiteX3" fmla="*/ 8348989 w 9150980"/>
              <a:gd name="connsiteY3" fmla="*/ 2921630 h 3216906"/>
              <a:gd name="connsiteX4" fmla="*/ 7836530 w 9150980"/>
              <a:gd name="connsiteY4" fmla="*/ 3216906 h 3216906"/>
              <a:gd name="connsiteX5" fmla="*/ 0 w 9150980"/>
              <a:gd name="connsiteY5" fmla="*/ 3214360 h 3216906"/>
              <a:gd name="connsiteX6" fmla="*/ 6980 w 9150980"/>
              <a:gd name="connsiteY6" fmla="*/ 0 h 3216906"/>
              <a:gd name="connsiteX0" fmla="*/ 6980 w 9150980"/>
              <a:gd name="connsiteY0" fmla="*/ 0 h 3216906"/>
              <a:gd name="connsiteX1" fmla="*/ 9150980 w 9150980"/>
              <a:gd name="connsiteY1" fmla="*/ 0 h 3216906"/>
              <a:gd name="connsiteX2" fmla="*/ 9147592 w 9150980"/>
              <a:gd name="connsiteY2" fmla="*/ 2914650 h 3216906"/>
              <a:gd name="connsiteX3" fmla="*/ 8348989 w 9150980"/>
              <a:gd name="connsiteY3" fmla="*/ 2921630 h 3216906"/>
              <a:gd name="connsiteX4" fmla="*/ 7836530 w 9150980"/>
              <a:gd name="connsiteY4" fmla="*/ 3216906 h 3216906"/>
              <a:gd name="connsiteX5" fmla="*/ 0 w 9150980"/>
              <a:gd name="connsiteY5" fmla="*/ 3214360 h 3216906"/>
              <a:gd name="connsiteX6" fmla="*/ 6980 w 9150980"/>
              <a:gd name="connsiteY6" fmla="*/ 0 h 3216906"/>
              <a:gd name="connsiteX0" fmla="*/ 6980 w 9150980"/>
              <a:gd name="connsiteY0" fmla="*/ 0 h 3216906"/>
              <a:gd name="connsiteX1" fmla="*/ 9150980 w 9150980"/>
              <a:gd name="connsiteY1" fmla="*/ 0 h 3216906"/>
              <a:gd name="connsiteX2" fmla="*/ 9147592 w 9150980"/>
              <a:gd name="connsiteY2" fmla="*/ 2914650 h 3216906"/>
              <a:gd name="connsiteX3" fmla="*/ 8358195 w 9150980"/>
              <a:gd name="connsiteY3" fmla="*/ 2915493 h 3216906"/>
              <a:gd name="connsiteX4" fmla="*/ 7836530 w 9150980"/>
              <a:gd name="connsiteY4" fmla="*/ 3216906 h 3216906"/>
              <a:gd name="connsiteX5" fmla="*/ 0 w 9150980"/>
              <a:gd name="connsiteY5" fmla="*/ 3214360 h 3216906"/>
              <a:gd name="connsiteX6" fmla="*/ 6980 w 9150980"/>
              <a:gd name="connsiteY6" fmla="*/ 0 h 3216906"/>
              <a:gd name="connsiteX0" fmla="*/ 6980 w 9150980"/>
              <a:gd name="connsiteY0" fmla="*/ 0 h 3216906"/>
              <a:gd name="connsiteX1" fmla="*/ 9150980 w 9150980"/>
              <a:gd name="connsiteY1" fmla="*/ 0 h 3216906"/>
              <a:gd name="connsiteX2" fmla="*/ 9147592 w 9150980"/>
              <a:gd name="connsiteY2" fmla="*/ 2914650 h 3216906"/>
              <a:gd name="connsiteX3" fmla="*/ 8358195 w 9150980"/>
              <a:gd name="connsiteY3" fmla="*/ 2915493 h 3216906"/>
              <a:gd name="connsiteX4" fmla="*/ 7836530 w 9150980"/>
              <a:gd name="connsiteY4" fmla="*/ 3216906 h 3216906"/>
              <a:gd name="connsiteX5" fmla="*/ 0 w 9150980"/>
              <a:gd name="connsiteY5" fmla="*/ 3214360 h 3216906"/>
              <a:gd name="connsiteX6" fmla="*/ 6980 w 9150980"/>
              <a:gd name="connsiteY6" fmla="*/ 0 h 3216906"/>
              <a:gd name="connsiteX0" fmla="*/ 6980 w 9150980"/>
              <a:gd name="connsiteY0" fmla="*/ 0 h 3216906"/>
              <a:gd name="connsiteX1" fmla="*/ 9150980 w 9150980"/>
              <a:gd name="connsiteY1" fmla="*/ 0 h 3216906"/>
              <a:gd name="connsiteX2" fmla="*/ 9147592 w 9150980"/>
              <a:gd name="connsiteY2" fmla="*/ 2914650 h 3216906"/>
              <a:gd name="connsiteX3" fmla="*/ 8358195 w 9150980"/>
              <a:gd name="connsiteY3" fmla="*/ 2915493 h 3216906"/>
              <a:gd name="connsiteX4" fmla="*/ 7836530 w 9150980"/>
              <a:gd name="connsiteY4" fmla="*/ 3216906 h 3216906"/>
              <a:gd name="connsiteX5" fmla="*/ 0 w 9150980"/>
              <a:gd name="connsiteY5" fmla="*/ 3214360 h 3216906"/>
              <a:gd name="connsiteX6" fmla="*/ 6980 w 9150980"/>
              <a:gd name="connsiteY6" fmla="*/ 0 h 3216906"/>
              <a:gd name="connsiteX0" fmla="*/ 6980 w 9150980"/>
              <a:gd name="connsiteY0" fmla="*/ 0 h 3216906"/>
              <a:gd name="connsiteX1" fmla="*/ 9150980 w 9150980"/>
              <a:gd name="connsiteY1" fmla="*/ 0 h 3216906"/>
              <a:gd name="connsiteX2" fmla="*/ 9147592 w 9150980"/>
              <a:gd name="connsiteY2" fmla="*/ 2914650 h 3216906"/>
              <a:gd name="connsiteX3" fmla="*/ 8358195 w 9150980"/>
              <a:gd name="connsiteY3" fmla="*/ 2915493 h 3216906"/>
              <a:gd name="connsiteX4" fmla="*/ 7836530 w 9150980"/>
              <a:gd name="connsiteY4" fmla="*/ 3216906 h 3216906"/>
              <a:gd name="connsiteX5" fmla="*/ 0 w 9150980"/>
              <a:gd name="connsiteY5" fmla="*/ 3214360 h 3216906"/>
              <a:gd name="connsiteX6" fmla="*/ 6980 w 9150980"/>
              <a:gd name="connsiteY6" fmla="*/ 0 h 3216906"/>
              <a:gd name="connsiteX0" fmla="*/ 3911 w 9147911"/>
              <a:gd name="connsiteY0" fmla="*/ 0 h 3216906"/>
              <a:gd name="connsiteX1" fmla="*/ 9147911 w 9147911"/>
              <a:gd name="connsiteY1" fmla="*/ 0 h 3216906"/>
              <a:gd name="connsiteX2" fmla="*/ 9144523 w 9147911"/>
              <a:gd name="connsiteY2" fmla="*/ 2914650 h 3216906"/>
              <a:gd name="connsiteX3" fmla="*/ 8355126 w 9147911"/>
              <a:gd name="connsiteY3" fmla="*/ 2915493 h 3216906"/>
              <a:gd name="connsiteX4" fmla="*/ 7833461 w 9147911"/>
              <a:gd name="connsiteY4" fmla="*/ 3216906 h 3216906"/>
              <a:gd name="connsiteX5" fmla="*/ 0 w 9147911"/>
              <a:gd name="connsiteY5" fmla="*/ 3214360 h 3216906"/>
              <a:gd name="connsiteX6" fmla="*/ 3911 w 9147911"/>
              <a:gd name="connsiteY6" fmla="*/ 0 h 3216906"/>
              <a:gd name="connsiteX0" fmla="*/ 3911 w 9147911"/>
              <a:gd name="connsiteY0" fmla="*/ 0 h 3216906"/>
              <a:gd name="connsiteX1" fmla="*/ 9147911 w 9147911"/>
              <a:gd name="connsiteY1" fmla="*/ 0 h 3216906"/>
              <a:gd name="connsiteX2" fmla="*/ 9144523 w 9147911"/>
              <a:gd name="connsiteY2" fmla="*/ 2914650 h 3216906"/>
              <a:gd name="connsiteX3" fmla="*/ 8355126 w 9147911"/>
              <a:gd name="connsiteY3" fmla="*/ 2915493 h 3216906"/>
              <a:gd name="connsiteX4" fmla="*/ 7833461 w 9147911"/>
              <a:gd name="connsiteY4" fmla="*/ 3216906 h 3216906"/>
              <a:gd name="connsiteX5" fmla="*/ 0 w 9147911"/>
              <a:gd name="connsiteY5" fmla="*/ 3214360 h 3216906"/>
              <a:gd name="connsiteX6" fmla="*/ 3911 w 9147911"/>
              <a:gd name="connsiteY6" fmla="*/ 0 h 3216906"/>
              <a:gd name="connsiteX0" fmla="*/ 843 w 9144843"/>
              <a:gd name="connsiteY0" fmla="*/ 0 h 3216906"/>
              <a:gd name="connsiteX1" fmla="*/ 9144843 w 9144843"/>
              <a:gd name="connsiteY1" fmla="*/ 0 h 3216906"/>
              <a:gd name="connsiteX2" fmla="*/ 9141455 w 9144843"/>
              <a:gd name="connsiteY2" fmla="*/ 2914650 h 3216906"/>
              <a:gd name="connsiteX3" fmla="*/ 8352058 w 9144843"/>
              <a:gd name="connsiteY3" fmla="*/ 2915493 h 3216906"/>
              <a:gd name="connsiteX4" fmla="*/ 7830393 w 9144843"/>
              <a:gd name="connsiteY4" fmla="*/ 3216906 h 3216906"/>
              <a:gd name="connsiteX5" fmla="*/ 0 w 9144843"/>
              <a:gd name="connsiteY5" fmla="*/ 3214360 h 3216906"/>
              <a:gd name="connsiteX6" fmla="*/ 843 w 9144843"/>
              <a:gd name="connsiteY6" fmla="*/ 0 h 3216906"/>
              <a:gd name="connsiteX0" fmla="*/ 226 w 9144226"/>
              <a:gd name="connsiteY0" fmla="*/ 0 h 3216906"/>
              <a:gd name="connsiteX1" fmla="*/ 9144226 w 9144226"/>
              <a:gd name="connsiteY1" fmla="*/ 0 h 3216906"/>
              <a:gd name="connsiteX2" fmla="*/ 9140838 w 9144226"/>
              <a:gd name="connsiteY2" fmla="*/ 2914650 h 3216906"/>
              <a:gd name="connsiteX3" fmla="*/ 8351441 w 9144226"/>
              <a:gd name="connsiteY3" fmla="*/ 2915493 h 3216906"/>
              <a:gd name="connsiteX4" fmla="*/ 7829776 w 9144226"/>
              <a:gd name="connsiteY4" fmla="*/ 3216906 h 3216906"/>
              <a:gd name="connsiteX5" fmla="*/ 2452 w 9144226"/>
              <a:gd name="connsiteY5" fmla="*/ 3214360 h 3216906"/>
              <a:gd name="connsiteX6" fmla="*/ 226 w 9144226"/>
              <a:gd name="connsiteY6" fmla="*/ 0 h 3216906"/>
              <a:gd name="connsiteX0" fmla="*/ 0 w 9144000"/>
              <a:gd name="connsiteY0" fmla="*/ 0 h 3216906"/>
              <a:gd name="connsiteX1" fmla="*/ 9144000 w 9144000"/>
              <a:gd name="connsiteY1" fmla="*/ 0 h 3216906"/>
              <a:gd name="connsiteX2" fmla="*/ 9140612 w 9144000"/>
              <a:gd name="connsiteY2" fmla="*/ 2914650 h 3216906"/>
              <a:gd name="connsiteX3" fmla="*/ 8351215 w 9144000"/>
              <a:gd name="connsiteY3" fmla="*/ 2915493 h 3216906"/>
              <a:gd name="connsiteX4" fmla="*/ 7829550 w 9144000"/>
              <a:gd name="connsiteY4" fmla="*/ 3216906 h 3216906"/>
              <a:gd name="connsiteX5" fmla="*/ 2226 w 9144000"/>
              <a:gd name="connsiteY5" fmla="*/ 3214360 h 3216906"/>
              <a:gd name="connsiteX6" fmla="*/ 0 w 9144000"/>
              <a:gd name="connsiteY6" fmla="*/ 0 h 3216906"/>
              <a:gd name="connsiteX0" fmla="*/ 0 w 9144000"/>
              <a:gd name="connsiteY0" fmla="*/ 0 h 3216906"/>
              <a:gd name="connsiteX1" fmla="*/ 9144000 w 9144000"/>
              <a:gd name="connsiteY1" fmla="*/ 0 h 3216906"/>
              <a:gd name="connsiteX2" fmla="*/ 9140612 w 9144000"/>
              <a:gd name="connsiteY2" fmla="*/ 2914650 h 3216906"/>
              <a:gd name="connsiteX3" fmla="*/ 8351215 w 9144000"/>
              <a:gd name="connsiteY3" fmla="*/ 2915493 h 3216906"/>
              <a:gd name="connsiteX4" fmla="*/ 7829550 w 9144000"/>
              <a:gd name="connsiteY4" fmla="*/ 3216906 h 3216906"/>
              <a:gd name="connsiteX5" fmla="*/ 2226 w 9144000"/>
              <a:gd name="connsiteY5" fmla="*/ 3214360 h 3216906"/>
              <a:gd name="connsiteX6" fmla="*/ 0 w 9144000"/>
              <a:gd name="connsiteY6" fmla="*/ 0 h 3216906"/>
              <a:gd name="connsiteX0" fmla="*/ 0 w 9144000"/>
              <a:gd name="connsiteY0" fmla="*/ 0 h 3216906"/>
              <a:gd name="connsiteX1" fmla="*/ 9144000 w 9144000"/>
              <a:gd name="connsiteY1" fmla="*/ 0 h 3216906"/>
              <a:gd name="connsiteX2" fmla="*/ 9140612 w 9144000"/>
              <a:gd name="connsiteY2" fmla="*/ 2914650 h 3216906"/>
              <a:gd name="connsiteX3" fmla="*/ 8351215 w 9144000"/>
              <a:gd name="connsiteY3" fmla="*/ 2915493 h 3216906"/>
              <a:gd name="connsiteX4" fmla="*/ 7829550 w 9144000"/>
              <a:gd name="connsiteY4" fmla="*/ 3216906 h 3216906"/>
              <a:gd name="connsiteX5" fmla="*/ 2226 w 9144000"/>
              <a:gd name="connsiteY5" fmla="*/ 3214360 h 3216906"/>
              <a:gd name="connsiteX6" fmla="*/ 0 w 9144000"/>
              <a:gd name="connsiteY6" fmla="*/ 0 h 3216906"/>
              <a:gd name="connsiteX0" fmla="*/ 0 w 9144048"/>
              <a:gd name="connsiteY0" fmla="*/ 0 h 3216906"/>
              <a:gd name="connsiteX1" fmla="*/ 9144000 w 9144048"/>
              <a:gd name="connsiteY1" fmla="*/ 0 h 3216906"/>
              <a:gd name="connsiteX2" fmla="*/ 9143681 w 9144048"/>
              <a:gd name="connsiteY2" fmla="*/ 2914650 h 3216906"/>
              <a:gd name="connsiteX3" fmla="*/ 8351215 w 9144048"/>
              <a:gd name="connsiteY3" fmla="*/ 2915493 h 3216906"/>
              <a:gd name="connsiteX4" fmla="*/ 7829550 w 9144048"/>
              <a:gd name="connsiteY4" fmla="*/ 3216906 h 3216906"/>
              <a:gd name="connsiteX5" fmla="*/ 2226 w 9144048"/>
              <a:gd name="connsiteY5" fmla="*/ 3214360 h 3216906"/>
              <a:gd name="connsiteX6" fmla="*/ 0 w 9144048"/>
              <a:gd name="connsiteY6" fmla="*/ 0 h 3216906"/>
              <a:gd name="connsiteX0" fmla="*/ 0 w 9144000"/>
              <a:gd name="connsiteY0" fmla="*/ 0 h 3216906"/>
              <a:gd name="connsiteX1" fmla="*/ 9144000 w 9144000"/>
              <a:gd name="connsiteY1" fmla="*/ 0 h 3216906"/>
              <a:gd name="connsiteX2" fmla="*/ 9143681 w 9144000"/>
              <a:gd name="connsiteY2" fmla="*/ 2914650 h 3216906"/>
              <a:gd name="connsiteX3" fmla="*/ 8351215 w 9144000"/>
              <a:gd name="connsiteY3" fmla="*/ 2915493 h 3216906"/>
              <a:gd name="connsiteX4" fmla="*/ 7829550 w 9144000"/>
              <a:gd name="connsiteY4" fmla="*/ 3216906 h 3216906"/>
              <a:gd name="connsiteX5" fmla="*/ 2226 w 9144000"/>
              <a:gd name="connsiteY5" fmla="*/ 3214360 h 3216906"/>
              <a:gd name="connsiteX6" fmla="*/ 0 w 9144000"/>
              <a:gd name="connsiteY6" fmla="*/ 0 h 3216906"/>
              <a:gd name="connsiteX0" fmla="*/ 0 w 9144000"/>
              <a:gd name="connsiteY0" fmla="*/ 0 h 3276173"/>
              <a:gd name="connsiteX1" fmla="*/ 9144000 w 9144000"/>
              <a:gd name="connsiteY1" fmla="*/ 0 h 3276173"/>
              <a:gd name="connsiteX2" fmla="*/ 9143681 w 9144000"/>
              <a:gd name="connsiteY2" fmla="*/ 2914650 h 3276173"/>
              <a:gd name="connsiteX3" fmla="*/ 8351215 w 9144000"/>
              <a:gd name="connsiteY3" fmla="*/ 2915493 h 3276173"/>
              <a:gd name="connsiteX4" fmla="*/ 7804150 w 9144000"/>
              <a:gd name="connsiteY4" fmla="*/ 3276173 h 3276173"/>
              <a:gd name="connsiteX5" fmla="*/ 2226 w 9144000"/>
              <a:gd name="connsiteY5" fmla="*/ 3214360 h 3276173"/>
              <a:gd name="connsiteX6" fmla="*/ 0 w 9144000"/>
              <a:gd name="connsiteY6" fmla="*/ 0 h 3276173"/>
              <a:gd name="connsiteX0" fmla="*/ 0 w 9144000"/>
              <a:gd name="connsiteY0" fmla="*/ 0 h 3276173"/>
              <a:gd name="connsiteX1" fmla="*/ 9144000 w 9144000"/>
              <a:gd name="connsiteY1" fmla="*/ 0 h 3276173"/>
              <a:gd name="connsiteX2" fmla="*/ 9143681 w 9144000"/>
              <a:gd name="connsiteY2" fmla="*/ 2914650 h 3276173"/>
              <a:gd name="connsiteX3" fmla="*/ 8351215 w 9144000"/>
              <a:gd name="connsiteY3" fmla="*/ 2915493 h 3276173"/>
              <a:gd name="connsiteX4" fmla="*/ 7804150 w 9144000"/>
              <a:gd name="connsiteY4" fmla="*/ 3276173 h 3276173"/>
              <a:gd name="connsiteX5" fmla="*/ 10693 w 9144000"/>
              <a:gd name="connsiteY5" fmla="*/ 3265160 h 3276173"/>
              <a:gd name="connsiteX6" fmla="*/ 0 w 9144000"/>
              <a:gd name="connsiteY6" fmla="*/ 0 h 3276173"/>
              <a:gd name="connsiteX0" fmla="*/ 0 w 9144000"/>
              <a:gd name="connsiteY0" fmla="*/ 0 h 3276173"/>
              <a:gd name="connsiteX1" fmla="*/ 9144000 w 9144000"/>
              <a:gd name="connsiteY1" fmla="*/ 0 h 3276173"/>
              <a:gd name="connsiteX2" fmla="*/ 9143681 w 9144000"/>
              <a:gd name="connsiteY2" fmla="*/ 2914650 h 3276173"/>
              <a:gd name="connsiteX3" fmla="*/ 8355449 w 9144000"/>
              <a:gd name="connsiteY3" fmla="*/ 2949360 h 3276173"/>
              <a:gd name="connsiteX4" fmla="*/ 7804150 w 9144000"/>
              <a:gd name="connsiteY4" fmla="*/ 3276173 h 3276173"/>
              <a:gd name="connsiteX5" fmla="*/ 10693 w 9144000"/>
              <a:gd name="connsiteY5" fmla="*/ 3265160 h 3276173"/>
              <a:gd name="connsiteX6" fmla="*/ 0 w 9144000"/>
              <a:gd name="connsiteY6" fmla="*/ 0 h 3276173"/>
              <a:gd name="connsiteX0" fmla="*/ 0 w 9147917"/>
              <a:gd name="connsiteY0" fmla="*/ 0 h 3276173"/>
              <a:gd name="connsiteX1" fmla="*/ 9144000 w 9147917"/>
              <a:gd name="connsiteY1" fmla="*/ 0 h 3276173"/>
              <a:gd name="connsiteX2" fmla="*/ 9147915 w 9147917"/>
              <a:gd name="connsiteY2" fmla="*/ 2931584 h 3276173"/>
              <a:gd name="connsiteX3" fmla="*/ 8355449 w 9147917"/>
              <a:gd name="connsiteY3" fmla="*/ 2949360 h 3276173"/>
              <a:gd name="connsiteX4" fmla="*/ 7804150 w 9147917"/>
              <a:gd name="connsiteY4" fmla="*/ 3276173 h 3276173"/>
              <a:gd name="connsiteX5" fmla="*/ 10693 w 9147917"/>
              <a:gd name="connsiteY5" fmla="*/ 3265160 h 3276173"/>
              <a:gd name="connsiteX6" fmla="*/ 0 w 9147917"/>
              <a:gd name="connsiteY6" fmla="*/ 0 h 3276173"/>
              <a:gd name="connsiteX0" fmla="*/ 0 w 9147917"/>
              <a:gd name="connsiteY0" fmla="*/ 0 h 3276173"/>
              <a:gd name="connsiteX1" fmla="*/ 9144000 w 9147917"/>
              <a:gd name="connsiteY1" fmla="*/ 0 h 3276173"/>
              <a:gd name="connsiteX2" fmla="*/ 9147915 w 9147917"/>
              <a:gd name="connsiteY2" fmla="*/ 2931584 h 3276173"/>
              <a:gd name="connsiteX3" fmla="*/ 8338516 w 9147917"/>
              <a:gd name="connsiteY3" fmla="*/ 2860460 h 3276173"/>
              <a:gd name="connsiteX4" fmla="*/ 7804150 w 9147917"/>
              <a:gd name="connsiteY4" fmla="*/ 3276173 h 3276173"/>
              <a:gd name="connsiteX5" fmla="*/ 10693 w 9147917"/>
              <a:gd name="connsiteY5" fmla="*/ 3265160 h 3276173"/>
              <a:gd name="connsiteX6" fmla="*/ 0 w 9147917"/>
              <a:gd name="connsiteY6" fmla="*/ 0 h 3276173"/>
              <a:gd name="connsiteX0" fmla="*/ 0 w 9147917"/>
              <a:gd name="connsiteY0" fmla="*/ 0 h 3276173"/>
              <a:gd name="connsiteX1" fmla="*/ 9144000 w 9147917"/>
              <a:gd name="connsiteY1" fmla="*/ 0 h 3276173"/>
              <a:gd name="connsiteX2" fmla="*/ 9147915 w 9147917"/>
              <a:gd name="connsiteY2" fmla="*/ 2931584 h 3276173"/>
              <a:gd name="connsiteX3" fmla="*/ 8359683 w 9147917"/>
              <a:gd name="connsiteY3" fmla="*/ 2940893 h 3276173"/>
              <a:gd name="connsiteX4" fmla="*/ 7804150 w 9147917"/>
              <a:gd name="connsiteY4" fmla="*/ 3276173 h 3276173"/>
              <a:gd name="connsiteX5" fmla="*/ 10693 w 9147917"/>
              <a:gd name="connsiteY5" fmla="*/ 3265160 h 3276173"/>
              <a:gd name="connsiteX6" fmla="*/ 0 w 9147917"/>
              <a:gd name="connsiteY6" fmla="*/ 0 h 3276173"/>
              <a:gd name="connsiteX0" fmla="*/ 0 w 9152148"/>
              <a:gd name="connsiteY0" fmla="*/ 0 h 3276173"/>
              <a:gd name="connsiteX1" fmla="*/ 9144000 w 9152148"/>
              <a:gd name="connsiteY1" fmla="*/ 0 h 3276173"/>
              <a:gd name="connsiteX2" fmla="*/ 9152148 w 9152148"/>
              <a:gd name="connsiteY2" fmla="*/ 2935818 h 3276173"/>
              <a:gd name="connsiteX3" fmla="*/ 8359683 w 9152148"/>
              <a:gd name="connsiteY3" fmla="*/ 2940893 h 3276173"/>
              <a:gd name="connsiteX4" fmla="*/ 7804150 w 9152148"/>
              <a:gd name="connsiteY4" fmla="*/ 3276173 h 3276173"/>
              <a:gd name="connsiteX5" fmla="*/ 10693 w 9152148"/>
              <a:gd name="connsiteY5" fmla="*/ 3265160 h 3276173"/>
              <a:gd name="connsiteX6" fmla="*/ 0 w 9152148"/>
              <a:gd name="connsiteY6" fmla="*/ 0 h 3276173"/>
              <a:gd name="connsiteX0" fmla="*/ 0 w 9144000"/>
              <a:gd name="connsiteY0" fmla="*/ 0 h 3276173"/>
              <a:gd name="connsiteX1" fmla="*/ 9144000 w 9144000"/>
              <a:gd name="connsiteY1" fmla="*/ 0 h 3276173"/>
              <a:gd name="connsiteX2" fmla="*/ 9139448 w 9144000"/>
              <a:gd name="connsiteY2" fmla="*/ 2813051 h 3276173"/>
              <a:gd name="connsiteX3" fmla="*/ 8359683 w 9144000"/>
              <a:gd name="connsiteY3" fmla="*/ 2940893 h 3276173"/>
              <a:gd name="connsiteX4" fmla="*/ 7804150 w 9144000"/>
              <a:gd name="connsiteY4" fmla="*/ 3276173 h 3276173"/>
              <a:gd name="connsiteX5" fmla="*/ 10693 w 9144000"/>
              <a:gd name="connsiteY5" fmla="*/ 3265160 h 3276173"/>
              <a:gd name="connsiteX6" fmla="*/ 0 w 9144000"/>
              <a:gd name="connsiteY6" fmla="*/ 0 h 3276173"/>
              <a:gd name="connsiteX0" fmla="*/ 0 w 9144000"/>
              <a:gd name="connsiteY0" fmla="*/ 0 h 3276173"/>
              <a:gd name="connsiteX1" fmla="*/ 9144000 w 9144000"/>
              <a:gd name="connsiteY1" fmla="*/ 0 h 3276173"/>
              <a:gd name="connsiteX2" fmla="*/ 9139448 w 9144000"/>
              <a:gd name="connsiteY2" fmla="*/ 2935818 h 3276173"/>
              <a:gd name="connsiteX3" fmla="*/ 8359683 w 9144000"/>
              <a:gd name="connsiteY3" fmla="*/ 2940893 h 3276173"/>
              <a:gd name="connsiteX4" fmla="*/ 7804150 w 9144000"/>
              <a:gd name="connsiteY4" fmla="*/ 3276173 h 3276173"/>
              <a:gd name="connsiteX5" fmla="*/ 10693 w 9144000"/>
              <a:gd name="connsiteY5" fmla="*/ 3265160 h 3276173"/>
              <a:gd name="connsiteX6" fmla="*/ 0 w 9144000"/>
              <a:gd name="connsiteY6" fmla="*/ 0 h 3276173"/>
              <a:gd name="connsiteX0" fmla="*/ 0 w 9147917"/>
              <a:gd name="connsiteY0" fmla="*/ 0 h 3276173"/>
              <a:gd name="connsiteX1" fmla="*/ 9144000 w 9147917"/>
              <a:gd name="connsiteY1" fmla="*/ 0 h 3276173"/>
              <a:gd name="connsiteX2" fmla="*/ 9147915 w 9147917"/>
              <a:gd name="connsiteY2" fmla="*/ 2948518 h 3276173"/>
              <a:gd name="connsiteX3" fmla="*/ 8359683 w 9147917"/>
              <a:gd name="connsiteY3" fmla="*/ 2940893 h 3276173"/>
              <a:gd name="connsiteX4" fmla="*/ 7804150 w 9147917"/>
              <a:gd name="connsiteY4" fmla="*/ 3276173 h 3276173"/>
              <a:gd name="connsiteX5" fmla="*/ 10693 w 9147917"/>
              <a:gd name="connsiteY5" fmla="*/ 3265160 h 3276173"/>
              <a:gd name="connsiteX6" fmla="*/ 0 w 9147917"/>
              <a:gd name="connsiteY6" fmla="*/ 0 h 3276173"/>
              <a:gd name="connsiteX0" fmla="*/ 0 w 9147917"/>
              <a:gd name="connsiteY0" fmla="*/ 0 h 3276173"/>
              <a:gd name="connsiteX1" fmla="*/ 9144000 w 9147917"/>
              <a:gd name="connsiteY1" fmla="*/ 0 h 3276173"/>
              <a:gd name="connsiteX2" fmla="*/ 9147915 w 9147917"/>
              <a:gd name="connsiteY2" fmla="*/ 2940052 h 3276173"/>
              <a:gd name="connsiteX3" fmla="*/ 8359683 w 9147917"/>
              <a:gd name="connsiteY3" fmla="*/ 2940893 h 3276173"/>
              <a:gd name="connsiteX4" fmla="*/ 7804150 w 9147917"/>
              <a:gd name="connsiteY4" fmla="*/ 3276173 h 3276173"/>
              <a:gd name="connsiteX5" fmla="*/ 10693 w 9147917"/>
              <a:gd name="connsiteY5" fmla="*/ 3265160 h 3276173"/>
              <a:gd name="connsiteX6" fmla="*/ 0 w 9147917"/>
              <a:gd name="connsiteY6" fmla="*/ 0 h 3276173"/>
              <a:gd name="connsiteX0" fmla="*/ 6851 w 9154768"/>
              <a:gd name="connsiteY0" fmla="*/ 0 h 3277860"/>
              <a:gd name="connsiteX1" fmla="*/ 9150851 w 9154768"/>
              <a:gd name="connsiteY1" fmla="*/ 0 h 3277860"/>
              <a:gd name="connsiteX2" fmla="*/ 9154766 w 9154768"/>
              <a:gd name="connsiteY2" fmla="*/ 2940052 h 3277860"/>
              <a:gd name="connsiteX3" fmla="*/ 8366534 w 9154768"/>
              <a:gd name="connsiteY3" fmla="*/ 2940893 h 3277860"/>
              <a:gd name="connsiteX4" fmla="*/ 7811001 w 9154768"/>
              <a:gd name="connsiteY4" fmla="*/ 3276173 h 3277860"/>
              <a:gd name="connsiteX5" fmla="*/ 610 w 9154768"/>
              <a:gd name="connsiteY5" fmla="*/ 3277860 h 3277860"/>
              <a:gd name="connsiteX6" fmla="*/ 6851 w 9154768"/>
              <a:gd name="connsiteY6" fmla="*/ 0 h 3277860"/>
              <a:gd name="connsiteX0" fmla="*/ 0 w 9147917"/>
              <a:gd name="connsiteY0" fmla="*/ 0 h 3276173"/>
              <a:gd name="connsiteX1" fmla="*/ 9144000 w 9147917"/>
              <a:gd name="connsiteY1" fmla="*/ 0 h 3276173"/>
              <a:gd name="connsiteX2" fmla="*/ 9147915 w 9147917"/>
              <a:gd name="connsiteY2" fmla="*/ 2940052 h 3276173"/>
              <a:gd name="connsiteX3" fmla="*/ 8359683 w 9147917"/>
              <a:gd name="connsiteY3" fmla="*/ 2940893 h 3276173"/>
              <a:gd name="connsiteX4" fmla="*/ 7804150 w 9147917"/>
              <a:gd name="connsiteY4" fmla="*/ 3276173 h 3276173"/>
              <a:gd name="connsiteX5" fmla="*/ 53026 w 9147917"/>
              <a:gd name="connsiteY5" fmla="*/ 3269394 h 3276173"/>
              <a:gd name="connsiteX6" fmla="*/ 0 w 9147917"/>
              <a:gd name="connsiteY6" fmla="*/ 0 h 3276173"/>
              <a:gd name="connsiteX0" fmla="*/ 2848 w 9150765"/>
              <a:gd name="connsiteY0" fmla="*/ 0 h 3276173"/>
              <a:gd name="connsiteX1" fmla="*/ 9146848 w 9150765"/>
              <a:gd name="connsiteY1" fmla="*/ 0 h 3276173"/>
              <a:gd name="connsiteX2" fmla="*/ 9150763 w 9150765"/>
              <a:gd name="connsiteY2" fmla="*/ 2940052 h 3276173"/>
              <a:gd name="connsiteX3" fmla="*/ 8362531 w 9150765"/>
              <a:gd name="connsiteY3" fmla="*/ 2940893 h 3276173"/>
              <a:gd name="connsiteX4" fmla="*/ 7806998 w 9150765"/>
              <a:gd name="connsiteY4" fmla="*/ 3276173 h 3276173"/>
              <a:gd name="connsiteX5" fmla="*/ 841 w 9150765"/>
              <a:gd name="connsiteY5" fmla="*/ 3269394 h 3276173"/>
              <a:gd name="connsiteX6" fmla="*/ 2848 w 9150765"/>
              <a:gd name="connsiteY6" fmla="*/ 0 h 3276173"/>
              <a:gd name="connsiteX0" fmla="*/ 2848 w 9150763"/>
              <a:gd name="connsiteY0" fmla="*/ 0 h 3276173"/>
              <a:gd name="connsiteX1" fmla="*/ 9140498 w 9150763"/>
              <a:gd name="connsiteY1" fmla="*/ 1009650 h 3276173"/>
              <a:gd name="connsiteX2" fmla="*/ 9150763 w 9150763"/>
              <a:gd name="connsiteY2" fmla="*/ 2940052 h 3276173"/>
              <a:gd name="connsiteX3" fmla="*/ 8362531 w 9150763"/>
              <a:gd name="connsiteY3" fmla="*/ 2940893 h 3276173"/>
              <a:gd name="connsiteX4" fmla="*/ 7806998 w 9150763"/>
              <a:gd name="connsiteY4" fmla="*/ 3276173 h 3276173"/>
              <a:gd name="connsiteX5" fmla="*/ 841 w 9150763"/>
              <a:gd name="connsiteY5" fmla="*/ 3269394 h 3276173"/>
              <a:gd name="connsiteX6" fmla="*/ 2848 w 9150763"/>
              <a:gd name="connsiteY6" fmla="*/ 0 h 3276173"/>
              <a:gd name="connsiteX0" fmla="*/ 2848 w 9150763"/>
              <a:gd name="connsiteY0" fmla="*/ 0 h 3276173"/>
              <a:gd name="connsiteX1" fmla="*/ 15546 w 9150763"/>
              <a:gd name="connsiteY1" fmla="*/ 1109132 h 3276173"/>
              <a:gd name="connsiteX2" fmla="*/ 9140498 w 9150763"/>
              <a:gd name="connsiteY2" fmla="*/ 1009650 h 3276173"/>
              <a:gd name="connsiteX3" fmla="*/ 9150763 w 9150763"/>
              <a:gd name="connsiteY3" fmla="*/ 2940052 h 3276173"/>
              <a:gd name="connsiteX4" fmla="*/ 8362531 w 9150763"/>
              <a:gd name="connsiteY4" fmla="*/ 2940893 h 3276173"/>
              <a:gd name="connsiteX5" fmla="*/ 7806998 w 9150763"/>
              <a:gd name="connsiteY5" fmla="*/ 3276173 h 3276173"/>
              <a:gd name="connsiteX6" fmla="*/ 841 w 9150763"/>
              <a:gd name="connsiteY6" fmla="*/ 3269394 h 3276173"/>
              <a:gd name="connsiteX7" fmla="*/ 2848 w 9150763"/>
              <a:gd name="connsiteY7" fmla="*/ 0 h 3276173"/>
              <a:gd name="connsiteX0" fmla="*/ 2848 w 9153198"/>
              <a:gd name="connsiteY0" fmla="*/ 0 h 3276173"/>
              <a:gd name="connsiteX1" fmla="*/ 15546 w 9153198"/>
              <a:gd name="connsiteY1" fmla="*/ 1109132 h 3276173"/>
              <a:gd name="connsiteX2" fmla="*/ 9153198 w 9153198"/>
              <a:gd name="connsiteY2" fmla="*/ 1079500 h 3276173"/>
              <a:gd name="connsiteX3" fmla="*/ 9150763 w 9153198"/>
              <a:gd name="connsiteY3" fmla="*/ 2940052 h 3276173"/>
              <a:gd name="connsiteX4" fmla="*/ 8362531 w 9153198"/>
              <a:gd name="connsiteY4" fmla="*/ 2940893 h 3276173"/>
              <a:gd name="connsiteX5" fmla="*/ 7806998 w 9153198"/>
              <a:gd name="connsiteY5" fmla="*/ 3276173 h 3276173"/>
              <a:gd name="connsiteX6" fmla="*/ 841 w 9153198"/>
              <a:gd name="connsiteY6" fmla="*/ 3269394 h 3276173"/>
              <a:gd name="connsiteX7" fmla="*/ 2848 w 9153198"/>
              <a:gd name="connsiteY7" fmla="*/ 0 h 3276173"/>
              <a:gd name="connsiteX0" fmla="*/ 2848 w 9153198"/>
              <a:gd name="connsiteY0" fmla="*/ 0 h 3276173"/>
              <a:gd name="connsiteX1" fmla="*/ 15546 w 9153198"/>
              <a:gd name="connsiteY1" fmla="*/ 1109132 h 3276173"/>
              <a:gd name="connsiteX2" fmla="*/ 9153198 w 9153198"/>
              <a:gd name="connsiteY2" fmla="*/ 1111250 h 3276173"/>
              <a:gd name="connsiteX3" fmla="*/ 9150763 w 9153198"/>
              <a:gd name="connsiteY3" fmla="*/ 2940052 h 3276173"/>
              <a:gd name="connsiteX4" fmla="*/ 8362531 w 9153198"/>
              <a:gd name="connsiteY4" fmla="*/ 2940893 h 3276173"/>
              <a:gd name="connsiteX5" fmla="*/ 7806998 w 9153198"/>
              <a:gd name="connsiteY5" fmla="*/ 3276173 h 3276173"/>
              <a:gd name="connsiteX6" fmla="*/ 841 w 9153198"/>
              <a:gd name="connsiteY6" fmla="*/ 3269394 h 3276173"/>
              <a:gd name="connsiteX7" fmla="*/ 2848 w 9153198"/>
              <a:gd name="connsiteY7" fmla="*/ 0 h 3276173"/>
              <a:gd name="connsiteX0" fmla="*/ 2848 w 9153198"/>
              <a:gd name="connsiteY0" fmla="*/ 421218 h 2167041"/>
              <a:gd name="connsiteX1" fmla="*/ 15546 w 9153198"/>
              <a:gd name="connsiteY1" fmla="*/ 0 h 2167041"/>
              <a:gd name="connsiteX2" fmla="*/ 9153198 w 9153198"/>
              <a:gd name="connsiteY2" fmla="*/ 2118 h 2167041"/>
              <a:gd name="connsiteX3" fmla="*/ 9150763 w 9153198"/>
              <a:gd name="connsiteY3" fmla="*/ 1830920 h 2167041"/>
              <a:gd name="connsiteX4" fmla="*/ 8362531 w 9153198"/>
              <a:gd name="connsiteY4" fmla="*/ 1831761 h 2167041"/>
              <a:gd name="connsiteX5" fmla="*/ 7806998 w 9153198"/>
              <a:gd name="connsiteY5" fmla="*/ 2167041 h 2167041"/>
              <a:gd name="connsiteX6" fmla="*/ 841 w 9153198"/>
              <a:gd name="connsiteY6" fmla="*/ 2160262 h 2167041"/>
              <a:gd name="connsiteX7" fmla="*/ 2848 w 9153198"/>
              <a:gd name="connsiteY7" fmla="*/ 421218 h 2167041"/>
              <a:gd name="connsiteX0" fmla="*/ 7666 w 9158016"/>
              <a:gd name="connsiteY0" fmla="*/ 421218 h 2167041"/>
              <a:gd name="connsiteX1" fmla="*/ 1314 w 9158016"/>
              <a:gd name="connsiteY1" fmla="*/ 0 h 2167041"/>
              <a:gd name="connsiteX2" fmla="*/ 9158016 w 9158016"/>
              <a:gd name="connsiteY2" fmla="*/ 2118 h 2167041"/>
              <a:gd name="connsiteX3" fmla="*/ 9155581 w 9158016"/>
              <a:gd name="connsiteY3" fmla="*/ 1830920 h 2167041"/>
              <a:gd name="connsiteX4" fmla="*/ 8367349 w 9158016"/>
              <a:gd name="connsiteY4" fmla="*/ 1831761 h 2167041"/>
              <a:gd name="connsiteX5" fmla="*/ 7811816 w 9158016"/>
              <a:gd name="connsiteY5" fmla="*/ 2167041 h 2167041"/>
              <a:gd name="connsiteX6" fmla="*/ 5659 w 9158016"/>
              <a:gd name="connsiteY6" fmla="*/ 2160262 h 2167041"/>
              <a:gd name="connsiteX7" fmla="*/ 7666 w 9158016"/>
              <a:gd name="connsiteY7" fmla="*/ 421218 h 2167041"/>
              <a:gd name="connsiteX0" fmla="*/ 7666 w 9155583"/>
              <a:gd name="connsiteY0" fmla="*/ 3136900 h 4882723"/>
              <a:gd name="connsiteX1" fmla="*/ 1314 w 9155583"/>
              <a:gd name="connsiteY1" fmla="*/ 2715682 h 4882723"/>
              <a:gd name="connsiteX2" fmla="*/ 9151666 w 9155583"/>
              <a:gd name="connsiteY2" fmla="*/ 0 h 4882723"/>
              <a:gd name="connsiteX3" fmla="*/ 9155581 w 9155583"/>
              <a:gd name="connsiteY3" fmla="*/ 4546602 h 4882723"/>
              <a:gd name="connsiteX4" fmla="*/ 8367349 w 9155583"/>
              <a:gd name="connsiteY4" fmla="*/ 4547443 h 4882723"/>
              <a:gd name="connsiteX5" fmla="*/ 7811816 w 9155583"/>
              <a:gd name="connsiteY5" fmla="*/ 4882723 h 4882723"/>
              <a:gd name="connsiteX6" fmla="*/ 5659 w 9155583"/>
              <a:gd name="connsiteY6" fmla="*/ 4875944 h 4882723"/>
              <a:gd name="connsiteX7" fmla="*/ 7666 w 9155583"/>
              <a:gd name="connsiteY7" fmla="*/ 3136900 h 4882723"/>
              <a:gd name="connsiteX0" fmla="*/ 2849 w 9150766"/>
              <a:gd name="connsiteY0" fmla="*/ 3136900 h 4882723"/>
              <a:gd name="connsiteX1" fmla="*/ 5324147 w 9150766"/>
              <a:gd name="connsiteY1" fmla="*/ 4232 h 4882723"/>
              <a:gd name="connsiteX2" fmla="*/ 9146849 w 9150766"/>
              <a:gd name="connsiteY2" fmla="*/ 0 h 4882723"/>
              <a:gd name="connsiteX3" fmla="*/ 9150764 w 9150766"/>
              <a:gd name="connsiteY3" fmla="*/ 4546602 h 4882723"/>
              <a:gd name="connsiteX4" fmla="*/ 8362532 w 9150766"/>
              <a:gd name="connsiteY4" fmla="*/ 4547443 h 4882723"/>
              <a:gd name="connsiteX5" fmla="*/ 7806999 w 9150766"/>
              <a:gd name="connsiteY5" fmla="*/ 4882723 h 4882723"/>
              <a:gd name="connsiteX6" fmla="*/ 842 w 9150766"/>
              <a:gd name="connsiteY6" fmla="*/ 4875944 h 4882723"/>
              <a:gd name="connsiteX7" fmla="*/ 2849 w 9150766"/>
              <a:gd name="connsiteY7" fmla="*/ 3136900 h 4882723"/>
              <a:gd name="connsiteX0" fmla="*/ 5304259 w 9149926"/>
              <a:gd name="connsiteY0" fmla="*/ 2724150 h 4882723"/>
              <a:gd name="connsiteX1" fmla="*/ 5323307 w 9149926"/>
              <a:gd name="connsiteY1" fmla="*/ 4232 h 4882723"/>
              <a:gd name="connsiteX2" fmla="*/ 9146009 w 9149926"/>
              <a:gd name="connsiteY2" fmla="*/ 0 h 4882723"/>
              <a:gd name="connsiteX3" fmla="*/ 9149924 w 9149926"/>
              <a:gd name="connsiteY3" fmla="*/ 4546602 h 4882723"/>
              <a:gd name="connsiteX4" fmla="*/ 8361692 w 9149926"/>
              <a:gd name="connsiteY4" fmla="*/ 4547443 h 4882723"/>
              <a:gd name="connsiteX5" fmla="*/ 7806159 w 9149926"/>
              <a:gd name="connsiteY5" fmla="*/ 4882723 h 4882723"/>
              <a:gd name="connsiteX6" fmla="*/ 2 w 9149926"/>
              <a:gd name="connsiteY6" fmla="*/ 4875944 h 4882723"/>
              <a:gd name="connsiteX7" fmla="*/ 5304259 w 9149926"/>
              <a:gd name="connsiteY7" fmla="*/ 2724150 h 4882723"/>
              <a:gd name="connsiteX0" fmla="*/ 0 w 3845667"/>
              <a:gd name="connsiteY0" fmla="*/ 2724150 h 4882723"/>
              <a:gd name="connsiteX1" fmla="*/ 19048 w 3845667"/>
              <a:gd name="connsiteY1" fmla="*/ 4232 h 4882723"/>
              <a:gd name="connsiteX2" fmla="*/ 3841750 w 3845667"/>
              <a:gd name="connsiteY2" fmla="*/ 0 h 4882723"/>
              <a:gd name="connsiteX3" fmla="*/ 3845665 w 3845667"/>
              <a:gd name="connsiteY3" fmla="*/ 4546602 h 4882723"/>
              <a:gd name="connsiteX4" fmla="*/ 3057433 w 3845667"/>
              <a:gd name="connsiteY4" fmla="*/ 4547443 h 4882723"/>
              <a:gd name="connsiteX5" fmla="*/ 2501900 w 3845667"/>
              <a:gd name="connsiteY5" fmla="*/ 4882723 h 4882723"/>
              <a:gd name="connsiteX6" fmla="*/ 4343 w 3845667"/>
              <a:gd name="connsiteY6" fmla="*/ 4882294 h 4882723"/>
              <a:gd name="connsiteX7" fmla="*/ 0 w 3845667"/>
              <a:gd name="connsiteY7" fmla="*/ 2724150 h 4882723"/>
              <a:gd name="connsiteX0" fmla="*/ 0 w 3845667"/>
              <a:gd name="connsiteY0" fmla="*/ 2724150 h 4882723"/>
              <a:gd name="connsiteX1" fmla="*/ 19048 w 3845667"/>
              <a:gd name="connsiteY1" fmla="*/ 4232 h 4882723"/>
              <a:gd name="connsiteX2" fmla="*/ 3841750 w 3845667"/>
              <a:gd name="connsiteY2" fmla="*/ 0 h 4882723"/>
              <a:gd name="connsiteX3" fmla="*/ 3845665 w 3845667"/>
              <a:gd name="connsiteY3" fmla="*/ 4546602 h 4882723"/>
              <a:gd name="connsiteX4" fmla="*/ 3057433 w 3845667"/>
              <a:gd name="connsiteY4" fmla="*/ 4556968 h 4882723"/>
              <a:gd name="connsiteX5" fmla="*/ 2501900 w 3845667"/>
              <a:gd name="connsiteY5" fmla="*/ 4882723 h 4882723"/>
              <a:gd name="connsiteX6" fmla="*/ 4343 w 3845667"/>
              <a:gd name="connsiteY6" fmla="*/ 4882294 h 4882723"/>
              <a:gd name="connsiteX7" fmla="*/ 0 w 3845667"/>
              <a:gd name="connsiteY7" fmla="*/ 2724150 h 4882723"/>
              <a:gd name="connsiteX0" fmla="*/ 0 w 3848841"/>
              <a:gd name="connsiteY0" fmla="*/ 2724150 h 4882723"/>
              <a:gd name="connsiteX1" fmla="*/ 19048 w 3848841"/>
              <a:gd name="connsiteY1" fmla="*/ 4232 h 4882723"/>
              <a:gd name="connsiteX2" fmla="*/ 3841750 w 3848841"/>
              <a:gd name="connsiteY2" fmla="*/ 0 h 4882723"/>
              <a:gd name="connsiteX3" fmla="*/ 3848840 w 3848841"/>
              <a:gd name="connsiteY3" fmla="*/ 4559302 h 4882723"/>
              <a:gd name="connsiteX4" fmla="*/ 3057433 w 3848841"/>
              <a:gd name="connsiteY4" fmla="*/ 4556968 h 4882723"/>
              <a:gd name="connsiteX5" fmla="*/ 2501900 w 3848841"/>
              <a:gd name="connsiteY5" fmla="*/ 4882723 h 4882723"/>
              <a:gd name="connsiteX6" fmla="*/ 4343 w 3848841"/>
              <a:gd name="connsiteY6" fmla="*/ 4882294 h 4882723"/>
              <a:gd name="connsiteX7" fmla="*/ 0 w 3848841"/>
              <a:gd name="connsiteY7" fmla="*/ 2724150 h 4882723"/>
              <a:gd name="connsiteX0" fmla="*/ 0 w 3848841"/>
              <a:gd name="connsiteY0" fmla="*/ 2724150 h 4882723"/>
              <a:gd name="connsiteX1" fmla="*/ 19048 w 3848841"/>
              <a:gd name="connsiteY1" fmla="*/ 4232 h 4882723"/>
              <a:gd name="connsiteX2" fmla="*/ 3841750 w 3848841"/>
              <a:gd name="connsiteY2" fmla="*/ 0 h 4882723"/>
              <a:gd name="connsiteX3" fmla="*/ 3848840 w 3848841"/>
              <a:gd name="connsiteY3" fmla="*/ 4559302 h 4882723"/>
              <a:gd name="connsiteX4" fmla="*/ 3060608 w 3848841"/>
              <a:gd name="connsiteY4" fmla="*/ 4563318 h 4882723"/>
              <a:gd name="connsiteX5" fmla="*/ 2501900 w 3848841"/>
              <a:gd name="connsiteY5" fmla="*/ 4882723 h 4882723"/>
              <a:gd name="connsiteX6" fmla="*/ 4343 w 3848841"/>
              <a:gd name="connsiteY6" fmla="*/ 4882294 h 4882723"/>
              <a:gd name="connsiteX7" fmla="*/ 0 w 3848841"/>
              <a:gd name="connsiteY7" fmla="*/ 2724150 h 4882723"/>
              <a:gd name="connsiteX0" fmla="*/ 5836 w 3854677"/>
              <a:gd name="connsiteY0" fmla="*/ 2724150 h 4882723"/>
              <a:gd name="connsiteX1" fmla="*/ 24884 w 3854677"/>
              <a:gd name="connsiteY1" fmla="*/ 4232 h 4882723"/>
              <a:gd name="connsiteX2" fmla="*/ 3847586 w 3854677"/>
              <a:gd name="connsiteY2" fmla="*/ 0 h 4882723"/>
              <a:gd name="connsiteX3" fmla="*/ 3854676 w 3854677"/>
              <a:gd name="connsiteY3" fmla="*/ 4559302 h 4882723"/>
              <a:gd name="connsiteX4" fmla="*/ 3066444 w 3854677"/>
              <a:gd name="connsiteY4" fmla="*/ 4563318 h 4882723"/>
              <a:gd name="connsiteX5" fmla="*/ 2507736 w 3854677"/>
              <a:gd name="connsiteY5" fmla="*/ 4882723 h 4882723"/>
              <a:gd name="connsiteX6" fmla="*/ 654 w 3854677"/>
              <a:gd name="connsiteY6" fmla="*/ 4790219 h 4882723"/>
              <a:gd name="connsiteX7" fmla="*/ 5836 w 3854677"/>
              <a:gd name="connsiteY7" fmla="*/ 2724150 h 4882723"/>
              <a:gd name="connsiteX0" fmla="*/ 0 w 3848841"/>
              <a:gd name="connsiteY0" fmla="*/ 2724150 h 4888644"/>
              <a:gd name="connsiteX1" fmla="*/ 19048 w 3848841"/>
              <a:gd name="connsiteY1" fmla="*/ 4232 h 4888644"/>
              <a:gd name="connsiteX2" fmla="*/ 3841750 w 3848841"/>
              <a:gd name="connsiteY2" fmla="*/ 0 h 4888644"/>
              <a:gd name="connsiteX3" fmla="*/ 3848840 w 3848841"/>
              <a:gd name="connsiteY3" fmla="*/ 4559302 h 4888644"/>
              <a:gd name="connsiteX4" fmla="*/ 3060608 w 3848841"/>
              <a:gd name="connsiteY4" fmla="*/ 4563318 h 4888644"/>
              <a:gd name="connsiteX5" fmla="*/ 2501900 w 3848841"/>
              <a:gd name="connsiteY5" fmla="*/ 4882723 h 4888644"/>
              <a:gd name="connsiteX6" fmla="*/ 13868 w 3848841"/>
              <a:gd name="connsiteY6" fmla="*/ 4888644 h 4888644"/>
              <a:gd name="connsiteX7" fmla="*/ 0 w 3848841"/>
              <a:gd name="connsiteY7" fmla="*/ 2724150 h 4888644"/>
              <a:gd name="connsiteX0" fmla="*/ 0 w 3848841"/>
              <a:gd name="connsiteY0" fmla="*/ 2724150 h 4889073"/>
              <a:gd name="connsiteX1" fmla="*/ 19048 w 3848841"/>
              <a:gd name="connsiteY1" fmla="*/ 4232 h 4889073"/>
              <a:gd name="connsiteX2" fmla="*/ 3841750 w 3848841"/>
              <a:gd name="connsiteY2" fmla="*/ 0 h 4889073"/>
              <a:gd name="connsiteX3" fmla="*/ 3848840 w 3848841"/>
              <a:gd name="connsiteY3" fmla="*/ 4559302 h 4889073"/>
              <a:gd name="connsiteX4" fmla="*/ 3060608 w 3848841"/>
              <a:gd name="connsiteY4" fmla="*/ 4563318 h 4889073"/>
              <a:gd name="connsiteX5" fmla="*/ 2492375 w 3848841"/>
              <a:gd name="connsiteY5" fmla="*/ 4889073 h 4889073"/>
              <a:gd name="connsiteX6" fmla="*/ 13868 w 3848841"/>
              <a:gd name="connsiteY6" fmla="*/ 4888644 h 4889073"/>
              <a:gd name="connsiteX7" fmla="*/ 0 w 3848841"/>
              <a:gd name="connsiteY7" fmla="*/ 2724150 h 4889073"/>
              <a:gd name="connsiteX0" fmla="*/ 0 w 3848841"/>
              <a:gd name="connsiteY0" fmla="*/ 2724150 h 4888644"/>
              <a:gd name="connsiteX1" fmla="*/ 19048 w 3848841"/>
              <a:gd name="connsiteY1" fmla="*/ 4232 h 4888644"/>
              <a:gd name="connsiteX2" fmla="*/ 3841750 w 3848841"/>
              <a:gd name="connsiteY2" fmla="*/ 0 h 4888644"/>
              <a:gd name="connsiteX3" fmla="*/ 3848840 w 3848841"/>
              <a:gd name="connsiteY3" fmla="*/ 4559302 h 4888644"/>
              <a:gd name="connsiteX4" fmla="*/ 3060608 w 3848841"/>
              <a:gd name="connsiteY4" fmla="*/ 4563318 h 4888644"/>
              <a:gd name="connsiteX5" fmla="*/ 2505075 w 3848841"/>
              <a:gd name="connsiteY5" fmla="*/ 4885898 h 4888644"/>
              <a:gd name="connsiteX6" fmla="*/ 13868 w 3848841"/>
              <a:gd name="connsiteY6" fmla="*/ 4888644 h 4888644"/>
              <a:gd name="connsiteX7" fmla="*/ 0 w 3848841"/>
              <a:gd name="connsiteY7" fmla="*/ 2724150 h 488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8841" h="4888644">
                <a:moveTo>
                  <a:pt x="0" y="2724150"/>
                </a:moveTo>
                <a:cubicBezTo>
                  <a:pt x="6349" y="2723444"/>
                  <a:pt x="12699" y="4938"/>
                  <a:pt x="19048" y="4232"/>
                </a:cubicBezTo>
                <a:lnTo>
                  <a:pt x="3841750" y="0"/>
                </a:lnTo>
                <a:cubicBezTo>
                  <a:pt x="3841644" y="971550"/>
                  <a:pt x="3848946" y="3587752"/>
                  <a:pt x="3848840" y="4559302"/>
                </a:cubicBezTo>
                <a:lnTo>
                  <a:pt x="3060608" y="4563318"/>
                </a:lnTo>
                <a:lnTo>
                  <a:pt x="2505075" y="4885898"/>
                </a:lnTo>
                <a:lnTo>
                  <a:pt x="13868" y="4888644"/>
                </a:lnTo>
                <a:cubicBezTo>
                  <a:pt x="10304" y="3800257"/>
                  <a:pt x="3564" y="3812537"/>
                  <a:pt x="0" y="2724150"/>
                </a:cubicBezTo>
                <a:close/>
              </a:path>
            </a:pathLst>
          </a:custGeom>
          <a:noFill/>
          <a:ln w="9525">
            <a:noFill/>
            <a:miter lim="800000"/>
            <a:headEnd/>
            <a:tailEnd/>
          </a:ln>
          <a:extLst/>
        </p:spPr>
        <p:txBody>
          <a:bodyPr/>
          <a:lstStyle/>
          <a:p>
            <a:pPr lvl="0"/>
            <a:endParaRPr lang="en-US" noProof="0" dirty="0"/>
          </a:p>
        </p:txBody>
      </p:sp>
      <p:sp>
        <p:nvSpPr>
          <p:cNvPr id="5" name="Date Placeholder 4"/>
          <p:cNvSpPr>
            <a:spLocks noGrp="1"/>
          </p:cNvSpPr>
          <p:nvPr>
            <p:ph type="dt" sz="half" idx="13"/>
          </p:nvPr>
        </p:nvSpPr>
        <p:spPr>
          <a:xfrm>
            <a:off x="322412" y="6569459"/>
            <a:ext cx="2572512" cy="209549"/>
          </a:xfrm>
          <a:prstGeom prst="rect">
            <a:avLst/>
          </a:prstGeom>
        </p:spPr>
        <p:txBody>
          <a:bodyPr/>
          <a:lstStyle>
            <a:lvl1pPr>
              <a:defRPr/>
            </a:lvl1pPr>
          </a:lstStyle>
          <a:p>
            <a:pPr>
              <a:defRPr/>
            </a:pPr>
            <a:r>
              <a:rPr lang="en-US" smtClean="0"/>
              <a:t>INTEL CONFIDENTIAL</a:t>
            </a:r>
            <a:endParaRPr lang="en-US" dirty="0"/>
          </a:p>
        </p:txBody>
      </p:sp>
      <p:sp>
        <p:nvSpPr>
          <p:cNvPr id="7" name="Footer Placeholder 5"/>
          <p:cNvSpPr>
            <a:spLocks noGrp="1"/>
          </p:cNvSpPr>
          <p:nvPr>
            <p:ph type="ftr" sz="quarter" idx="14"/>
          </p:nvPr>
        </p:nvSpPr>
        <p:spPr/>
        <p:txBody>
          <a:bodyPr/>
          <a:lstStyle>
            <a:lvl1pPr>
              <a:defRPr/>
            </a:lvl1pPr>
          </a:lstStyle>
          <a:p>
            <a:pPr>
              <a:defRPr/>
            </a:pPr>
            <a:r>
              <a:rPr lang="en-US" dirty="0" smtClean="0"/>
              <a:t>Doc #xxxxx</a:t>
            </a:r>
            <a:endParaRPr lang="en-US" dirty="0"/>
          </a:p>
        </p:txBody>
      </p:sp>
      <p:sp>
        <p:nvSpPr>
          <p:cNvPr id="8" name="Content Placeholder 7"/>
          <p:cNvSpPr>
            <a:spLocks noGrp="1"/>
          </p:cNvSpPr>
          <p:nvPr>
            <p:ph sz="quarter" idx="15"/>
          </p:nvPr>
        </p:nvSpPr>
        <p:spPr>
          <a:xfrm>
            <a:off x="609600" y="1341120"/>
            <a:ext cx="5242560" cy="4547616"/>
          </a:xfrm>
        </p:spPr>
        <p:txBody>
          <a:bodyPr/>
          <a:lstStyle>
            <a:lvl2pPr>
              <a:defRPr b="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74267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Upper Content +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Picture Placeholder 8"/>
          <p:cNvSpPr>
            <a:spLocks noGrp="1"/>
          </p:cNvSpPr>
          <p:nvPr>
            <p:ph type="pic" sz="quarter" idx="12"/>
          </p:nvPr>
        </p:nvSpPr>
        <p:spPr bwMode="auto">
          <a:xfrm>
            <a:off x="-4229" y="3606800"/>
            <a:ext cx="12204700" cy="2893621"/>
          </a:xfrm>
          <a:custGeom>
            <a:avLst/>
            <a:gdLst>
              <a:gd name="connsiteX0" fmla="*/ 0 w 9144000"/>
              <a:gd name="connsiteY0" fmla="*/ 0 h 3200400"/>
              <a:gd name="connsiteX1" fmla="*/ 9144000 w 9144000"/>
              <a:gd name="connsiteY1" fmla="*/ 0 h 3200400"/>
              <a:gd name="connsiteX2" fmla="*/ 9144000 w 9144000"/>
              <a:gd name="connsiteY2" fmla="*/ 3200400 h 3200400"/>
              <a:gd name="connsiteX3" fmla="*/ 0 w 9144000"/>
              <a:gd name="connsiteY3" fmla="*/ 3200400 h 3200400"/>
              <a:gd name="connsiteX4" fmla="*/ 0 w 9144000"/>
              <a:gd name="connsiteY4" fmla="*/ 0 h 3200400"/>
              <a:gd name="connsiteX0" fmla="*/ 0 w 9144000"/>
              <a:gd name="connsiteY0" fmla="*/ 0 h 3200400"/>
              <a:gd name="connsiteX1" fmla="*/ 9144000 w 9144000"/>
              <a:gd name="connsiteY1" fmla="*/ 0 h 3200400"/>
              <a:gd name="connsiteX2" fmla="*/ 9134475 w 9144000"/>
              <a:gd name="connsiteY2" fmla="*/ 2914650 h 3200400"/>
              <a:gd name="connsiteX3" fmla="*/ 0 w 9144000"/>
              <a:gd name="connsiteY3" fmla="*/ 3200400 h 3200400"/>
              <a:gd name="connsiteX4" fmla="*/ 0 w 9144000"/>
              <a:gd name="connsiteY4" fmla="*/ 0 h 3200400"/>
              <a:gd name="connsiteX0" fmla="*/ 0 w 9144000"/>
              <a:gd name="connsiteY0" fmla="*/ 0 h 3200400"/>
              <a:gd name="connsiteX1" fmla="*/ 9144000 w 9144000"/>
              <a:gd name="connsiteY1" fmla="*/ 0 h 3200400"/>
              <a:gd name="connsiteX2" fmla="*/ 9134475 w 9144000"/>
              <a:gd name="connsiteY2" fmla="*/ 2914650 h 3200400"/>
              <a:gd name="connsiteX3" fmla="*/ 8382000 w 9144000"/>
              <a:gd name="connsiteY3" fmla="*/ 2914650 h 3200400"/>
              <a:gd name="connsiteX4" fmla="*/ 0 w 9144000"/>
              <a:gd name="connsiteY4" fmla="*/ 3200400 h 3200400"/>
              <a:gd name="connsiteX5" fmla="*/ 0 w 9144000"/>
              <a:gd name="connsiteY5" fmla="*/ 0 h 3200400"/>
              <a:gd name="connsiteX0" fmla="*/ 0 w 9144000"/>
              <a:gd name="connsiteY0" fmla="*/ 0 h 3200400"/>
              <a:gd name="connsiteX1" fmla="*/ 9144000 w 9144000"/>
              <a:gd name="connsiteY1" fmla="*/ 0 h 3200400"/>
              <a:gd name="connsiteX2" fmla="*/ 9134475 w 9144000"/>
              <a:gd name="connsiteY2" fmla="*/ 2914650 h 3200400"/>
              <a:gd name="connsiteX3" fmla="*/ 8382000 w 9144000"/>
              <a:gd name="connsiteY3" fmla="*/ 2914650 h 3200400"/>
              <a:gd name="connsiteX4" fmla="*/ 7810500 w 9144000"/>
              <a:gd name="connsiteY4" fmla="*/ 3200400 h 3200400"/>
              <a:gd name="connsiteX5" fmla="*/ 0 w 9144000"/>
              <a:gd name="connsiteY5" fmla="*/ 3200400 h 3200400"/>
              <a:gd name="connsiteX6" fmla="*/ 0 w 9144000"/>
              <a:gd name="connsiteY6" fmla="*/ 0 h 3200400"/>
              <a:gd name="connsiteX0" fmla="*/ 0 w 9144000"/>
              <a:gd name="connsiteY0" fmla="*/ 0 h 3200400"/>
              <a:gd name="connsiteX1" fmla="*/ 9144000 w 9144000"/>
              <a:gd name="connsiteY1" fmla="*/ 0 h 3200400"/>
              <a:gd name="connsiteX2" fmla="*/ 9134475 w 9144000"/>
              <a:gd name="connsiteY2" fmla="*/ 2914650 h 3200400"/>
              <a:gd name="connsiteX3" fmla="*/ 8382000 w 9144000"/>
              <a:gd name="connsiteY3" fmla="*/ 2914650 h 3200400"/>
              <a:gd name="connsiteX4" fmla="*/ 7810500 w 9144000"/>
              <a:gd name="connsiteY4" fmla="*/ 3200400 h 3200400"/>
              <a:gd name="connsiteX5" fmla="*/ 0 w 9144000"/>
              <a:gd name="connsiteY5" fmla="*/ 3200400 h 3200400"/>
              <a:gd name="connsiteX6" fmla="*/ 0 w 9144000"/>
              <a:gd name="connsiteY6" fmla="*/ 0 h 3200400"/>
              <a:gd name="connsiteX0" fmla="*/ 0 w 9144000"/>
              <a:gd name="connsiteY0" fmla="*/ 0 h 3200400"/>
              <a:gd name="connsiteX1" fmla="*/ 9144000 w 9144000"/>
              <a:gd name="connsiteY1" fmla="*/ 0 h 3200400"/>
              <a:gd name="connsiteX2" fmla="*/ 9134475 w 9144000"/>
              <a:gd name="connsiteY2" fmla="*/ 2914650 h 3200400"/>
              <a:gd name="connsiteX3" fmla="*/ 8382000 w 9144000"/>
              <a:gd name="connsiteY3" fmla="*/ 2914650 h 3200400"/>
              <a:gd name="connsiteX4" fmla="*/ 7829550 w 9144000"/>
              <a:gd name="connsiteY4" fmla="*/ 3200400 h 3200400"/>
              <a:gd name="connsiteX5" fmla="*/ 0 w 9144000"/>
              <a:gd name="connsiteY5" fmla="*/ 3200400 h 3200400"/>
              <a:gd name="connsiteX6" fmla="*/ 0 w 9144000"/>
              <a:gd name="connsiteY6" fmla="*/ 0 h 3200400"/>
              <a:gd name="connsiteX0" fmla="*/ 0 w 9144000"/>
              <a:gd name="connsiteY0" fmla="*/ 0 h 3200400"/>
              <a:gd name="connsiteX1" fmla="*/ 9144000 w 9144000"/>
              <a:gd name="connsiteY1" fmla="*/ 0 h 3200400"/>
              <a:gd name="connsiteX2" fmla="*/ 9134475 w 9144000"/>
              <a:gd name="connsiteY2" fmla="*/ 2914650 h 3200400"/>
              <a:gd name="connsiteX3" fmla="*/ 8382000 w 9144000"/>
              <a:gd name="connsiteY3" fmla="*/ 2914650 h 3200400"/>
              <a:gd name="connsiteX4" fmla="*/ 7829550 w 9144000"/>
              <a:gd name="connsiteY4" fmla="*/ 3200400 h 3200400"/>
              <a:gd name="connsiteX5" fmla="*/ 0 w 9144000"/>
              <a:gd name="connsiteY5" fmla="*/ 3200400 h 3200400"/>
              <a:gd name="connsiteX6" fmla="*/ 0 w 9144000"/>
              <a:gd name="connsiteY6" fmla="*/ 0 h 3200400"/>
              <a:gd name="connsiteX0" fmla="*/ 0 w 9144000"/>
              <a:gd name="connsiteY0" fmla="*/ 0 h 3209925"/>
              <a:gd name="connsiteX1" fmla="*/ 9144000 w 9144000"/>
              <a:gd name="connsiteY1" fmla="*/ 0 h 3209925"/>
              <a:gd name="connsiteX2" fmla="*/ 9134475 w 9144000"/>
              <a:gd name="connsiteY2" fmla="*/ 2914650 h 3209925"/>
              <a:gd name="connsiteX3" fmla="*/ 8382000 w 9144000"/>
              <a:gd name="connsiteY3" fmla="*/ 2914650 h 3209925"/>
              <a:gd name="connsiteX4" fmla="*/ 7829550 w 9144000"/>
              <a:gd name="connsiteY4" fmla="*/ 3209925 h 3209925"/>
              <a:gd name="connsiteX5" fmla="*/ 0 w 9144000"/>
              <a:gd name="connsiteY5" fmla="*/ 3200400 h 3209925"/>
              <a:gd name="connsiteX6" fmla="*/ 0 w 9144000"/>
              <a:gd name="connsiteY6" fmla="*/ 0 h 3209925"/>
              <a:gd name="connsiteX0" fmla="*/ 0 w 9144000"/>
              <a:gd name="connsiteY0" fmla="*/ 0 h 3209925"/>
              <a:gd name="connsiteX1" fmla="*/ 9144000 w 9144000"/>
              <a:gd name="connsiteY1" fmla="*/ 0 h 3209925"/>
              <a:gd name="connsiteX2" fmla="*/ 9134475 w 9144000"/>
              <a:gd name="connsiteY2" fmla="*/ 2914650 h 3209925"/>
              <a:gd name="connsiteX3" fmla="*/ 8362950 w 9144000"/>
              <a:gd name="connsiteY3" fmla="*/ 2914650 h 3209925"/>
              <a:gd name="connsiteX4" fmla="*/ 7829550 w 9144000"/>
              <a:gd name="connsiteY4" fmla="*/ 3209925 h 3209925"/>
              <a:gd name="connsiteX5" fmla="*/ 0 w 9144000"/>
              <a:gd name="connsiteY5" fmla="*/ 3200400 h 3209925"/>
              <a:gd name="connsiteX6" fmla="*/ 0 w 9144000"/>
              <a:gd name="connsiteY6" fmla="*/ 0 h 3209925"/>
              <a:gd name="connsiteX0" fmla="*/ 0 w 9144000"/>
              <a:gd name="connsiteY0" fmla="*/ 0 h 3209925"/>
              <a:gd name="connsiteX1" fmla="*/ 9144000 w 9144000"/>
              <a:gd name="connsiteY1" fmla="*/ 0 h 3209925"/>
              <a:gd name="connsiteX2" fmla="*/ 9134475 w 9144000"/>
              <a:gd name="connsiteY2" fmla="*/ 2914650 h 3209925"/>
              <a:gd name="connsiteX3" fmla="*/ 8362950 w 9144000"/>
              <a:gd name="connsiteY3" fmla="*/ 2914650 h 3209925"/>
              <a:gd name="connsiteX4" fmla="*/ 7829550 w 9144000"/>
              <a:gd name="connsiteY4" fmla="*/ 3209925 h 3209925"/>
              <a:gd name="connsiteX5" fmla="*/ 0 w 9144000"/>
              <a:gd name="connsiteY5" fmla="*/ 3207380 h 3209925"/>
              <a:gd name="connsiteX6" fmla="*/ 0 w 9144000"/>
              <a:gd name="connsiteY6" fmla="*/ 0 h 3209925"/>
              <a:gd name="connsiteX0" fmla="*/ 0 w 9144000"/>
              <a:gd name="connsiteY0" fmla="*/ 0 h 3216906"/>
              <a:gd name="connsiteX1" fmla="*/ 9144000 w 9144000"/>
              <a:gd name="connsiteY1" fmla="*/ 0 h 3216906"/>
              <a:gd name="connsiteX2" fmla="*/ 9134475 w 9144000"/>
              <a:gd name="connsiteY2" fmla="*/ 2914650 h 3216906"/>
              <a:gd name="connsiteX3" fmla="*/ 8362950 w 9144000"/>
              <a:gd name="connsiteY3" fmla="*/ 2914650 h 3216906"/>
              <a:gd name="connsiteX4" fmla="*/ 7829550 w 9144000"/>
              <a:gd name="connsiteY4" fmla="*/ 3216906 h 3216906"/>
              <a:gd name="connsiteX5" fmla="*/ 0 w 9144000"/>
              <a:gd name="connsiteY5" fmla="*/ 3207380 h 3216906"/>
              <a:gd name="connsiteX6" fmla="*/ 0 w 9144000"/>
              <a:gd name="connsiteY6" fmla="*/ 0 h 3216906"/>
              <a:gd name="connsiteX0" fmla="*/ 0 w 9144000"/>
              <a:gd name="connsiteY0" fmla="*/ 0 h 3216906"/>
              <a:gd name="connsiteX1" fmla="*/ 9144000 w 9144000"/>
              <a:gd name="connsiteY1" fmla="*/ 0 h 3216906"/>
              <a:gd name="connsiteX2" fmla="*/ 9134475 w 9144000"/>
              <a:gd name="connsiteY2" fmla="*/ 2914650 h 3216906"/>
              <a:gd name="connsiteX3" fmla="*/ 8362950 w 9144000"/>
              <a:gd name="connsiteY3" fmla="*/ 2914650 h 3216906"/>
              <a:gd name="connsiteX4" fmla="*/ 7829550 w 9144000"/>
              <a:gd name="connsiteY4" fmla="*/ 3216906 h 3216906"/>
              <a:gd name="connsiteX5" fmla="*/ 0 w 9144000"/>
              <a:gd name="connsiteY5" fmla="*/ 3207380 h 3216906"/>
              <a:gd name="connsiteX6" fmla="*/ 0 w 9144000"/>
              <a:gd name="connsiteY6" fmla="*/ 0 h 3216906"/>
              <a:gd name="connsiteX0" fmla="*/ 0 w 9144000"/>
              <a:gd name="connsiteY0" fmla="*/ 0 h 3216906"/>
              <a:gd name="connsiteX1" fmla="*/ 9144000 w 9144000"/>
              <a:gd name="connsiteY1" fmla="*/ 0 h 3216906"/>
              <a:gd name="connsiteX2" fmla="*/ 9134475 w 9144000"/>
              <a:gd name="connsiteY2" fmla="*/ 2914650 h 3216906"/>
              <a:gd name="connsiteX3" fmla="*/ 8342009 w 9144000"/>
              <a:gd name="connsiteY3" fmla="*/ 2921630 h 3216906"/>
              <a:gd name="connsiteX4" fmla="*/ 7829550 w 9144000"/>
              <a:gd name="connsiteY4" fmla="*/ 3216906 h 3216906"/>
              <a:gd name="connsiteX5" fmla="*/ 0 w 9144000"/>
              <a:gd name="connsiteY5" fmla="*/ 3207380 h 3216906"/>
              <a:gd name="connsiteX6" fmla="*/ 0 w 9144000"/>
              <a:gd name="connsiteY6" fmla="*/ 0 h 3216906"/>
              <a:gd name="connsiteX0" fmla="*/ 0 w 9144000"/>
              <a:gd name="connsiteY0" fmla="*/ 0 h 3216906"/>
              <a:gd name="connsiteX1" fmla="*/ 9144000 w 9144000"/>
              <a:gd name="connsiteY1" fmla="*/ 0 h 3216906"/>
              <a:gd name="connsiteX2" fmla="*/ 9134475 w 9144000"/>
              <a:gd name="connsiteY2" fmla="*/ 2914650 h 3216906"/>
              <a:gd name="connsiteX3" fmla="*/ 8342009 w 9144000"/>
              <a:gd name="connsiteY3" fmla="*/ 2921630 h 3216906"/>
              <a:gd name="connsiteX4" fmla="*/ 7829550 w 9144000"/>
              <a:gd name="connsiteY4" fmla="*/ 3216906 h 3216906"/>
              <a:gd name="connsiteX5" fmla="*/ 0 w 9144000"/>
              <a:gd name="connsiteY5" fmla="*/ 3214360 h 3216906"/>
              <a:gd name="connsiteX6" fmla="*/ 0 w 9144000"/>
              <a:gd name="connsiteY6" fmla="*/ 0 h 3216906"/>
              <a:gd name="connsiteX0" fmla="*/ 6980 w 9150980"/>
              <a:gd name="connsiteY0" fmla="*/ 0 h 3216906"/>
              <a:gd name="connsiteX1" fmla="*/ 9150980 w 9150980"/>
              <a:gd name="connsiteY1" fmla="*/ 0 h 3216906"/>
              <a:gd name="connsiteX2" fmla="*/ 9141455 w 9150980"/>
              <a:gd name="connsiteY2" fmla="*/ 2914650 h 3216906"/>
              <a:gd name="connsiteX3" fmla="*/ 8348989 w 9150980"/>
              <a:gd name="connsiteY3" fmla="*/ 2921630 h 3216906"/>
              <a:gd name="connsiteX4" fmla="*/ 7836530 w 9150980"/>
              <a:gd name="connsiteY4" fmla="*/ 3216906 h 3216906"/>
              <a:gd name="connsiteX5" fmla="*/ 0 w 9150980"/>
              <a:gd name="connsiteY5" fmla="*/ 3214360 h 3216906"/>
              <a:gd name="connsiteX6" fmla="*/ 6980 w 9150980"/>
              <a:gd name="connsiteY6" fmla="*/ 0 h 3216906"/>
              <a:gd name="connsiteX0" fmla="*/ 6980 w 9150980"/>
              <a:gd name="connsiteY0" fmla="*/ 0 h 3216906"/>
              <a:gd name="connsiteX1" fmla="*/ 9150980 w 9150980"/>
              <a:gd name="connsiteY1" fmla="*/ 0 h 3216906"/>
              <a:gd name="connsiteX2" fmla="*/ 9147592 w 9150980"/>
              <a:gd name="connsiteY2" fmla="*/ 2914650 h 3216906"/>
              <a:gd name="connsiteX3" fmla="*/ 8348989 w 9150980"/>
              <a:gd name="connsiteY3" fmla="*/ 2921630 h 3216906"/>
              <a:gd name="connsiteX4" fmla="*/ 7836530 w 9150980"/>
              <a:gd name="connsiteY4" fmla="*/ 3216906 h 3216906"/>
              <a:gd name="connsiteX5" fmla="*/ 0 w 9150980"/>
              <a:gd name="connsiteY5" fmla="*/ 3214360 h 3216906"/>
              <a:gd name="connsiteX6" fmla="*/ 6980 w 9150980"/>
              <a:gd name="connsiteY6" fmla="*/ 0 h 3216906"/>
              <a:gd name="connsiteX0" fmla="*/ 6980 w 9150980"/>
              <a:gd name="connsiteY0" fmla="*/ 0 h 3216906"/>
              <a:gd name="connsiteX1" fmla="*/ 9150980 w 9150980"/>
              <a:gd name="connsiteY1" fmla="*/ 0 h 3216906"/>
              <a:gd name="connsiteX2" fmla="*/ 9147592 w 9150980"/>
              <a:gd name="connsiteY2" fmla="*/ 2914650 h 3216906"/>
              <a:gd name="connsiteX3" fmla="*/ 8358195 w 9150980"/>
              <a:gd name="connsiteY3" fmla="*/ 2915493 h 3216906"/>
              <a:gd name="connsiteX4" fmla="*/ 7836530 w 9150980"/>
              <a:gd name="connsiteY4" fmla="*/ 3216906 h 3216906"/>
              <a:gd name="connsiteX5" fmla="*/ 0 w 9150980"/>
              <a:gd name="connsiteY5" fmla="*/ 3214360 h 3216906"/>
              <a:gd name="connsiteX6" fmla="*/ 6980 w 9150980"/>
              <a:gd name="connsiteY6" fmla="*/ 0 h 3216906"/>
              <a:gd name="connsiteX0" fmla="*/ 6980 w 9150980"/>
              <a:gd name="connsiteY0" fmla="*/ 0 h 3216906"/>
              <a:gd name="connsiteX1" fmla="*/ 9150980 w 9150980"/>
              <a:gd name="connsiteY1" fmla="*/ 0 h 3216906"/>
              <a:gd name="connsiteX2" fmla="*/ 9147592 w 9150980"/>
              <a:gd name="connsiteY2" fmla="*/ 2914650 h 3216906"/>
              <a:gd name="connsiteX3" fmla="*/ 8358195 w 9150980"/>
              <a:gd name="connsiteY3" fmla="*/ 2915493 h 3216906"/>
              <a:gd name="connsiteX4" fmla="*/ 7836530 w 9150980"/>
              <a:gd name="connsiteY4" fmla="*/ 3216906 h 3216906"/>
              <a:gd name="connsiteX5" fmla="*/ 0 w 9150980"/>
              <a:gd name="connsiteY5" fmla="*/ 3214360 h 3216906"/>
              <a:gd name="connsiteX6" fmla="*/ 6980 w 9150980"/>
              <a:gd name="connsiteY6" fmla="*/ 0 h 3216906"/>
              <a:gd name="connsiteX0" fmla="*/ 6980 w 9150980"/>
              <a:gd name="connsiteY0" fmla="*/ 0 h 3216906"/>
              <a:gd name="connsiteX1" fmla="*/ 9150980 w 9150980"/>
              <a:gd name="connsiteY1" fmla="*/ 0 h 3216906"/>
              <a:gd name="connsiteX2" fmla="*/ 9147592 w 9150980"/>
              <a:gd name="connsiteY2" fmla="*/ 2914650 h 3216906"/>
              <a:gd name="connsiteX3" fmla="*/ 8358195 w 9150980"/>
              <a:gd name="connsiteY3" fmla="*/ 2915493 h 3216906"/>
              <a:gd name="connsiteX4" fmla="*/ 7836530 w 9150980"/>
              <a:gd name="connsiteY4" fmla="*/ 3216906 h 3216906"/>
              <a:gd name="connsiteX5" fmla="*/ 0 w 9150980"/>
              <a:gd name="connsiteY5" fmla="*/ 3214360 h 3216906"/>
              <a:gd name="connsiteX6" fmla="*/ 6980 w 9150980"/>
              <a:gd name="connsiteY6" fmla="*/ 0 h 3216906"/>
              <a:gd name="connsiteX0" fmla="*/ 6980 w 9150980"/>
              <a:gd name="connsiteY0" fmla="*/ 0 h 3216906"/>
              <a:gd name="connsiteX1" fmla="*/ 9150980 w 9150980"/>
              <a:gd name="connsiteY1" fmla="*/ 0 h 3216906"/>
              <a:gd name="connsiteX2" fmla="*/ 9147592 w 9150980"/>
              <a:gd name="connsiteY2" fmla="*/ 2914650 h 3216906"/>
              <a:gd name="connsiteX3" fmla="*/ 8358195 w 9150980"/>
              <a:gd name="connsiteY3" fmla="*/ 2915493 h 3216906"/>
              <a:gd name="connsiteX4" fmla="*/ 7836530 w 9150980"/>
              <a:gd name="connsiteY4" fmla="*/ 3216906 h 3216906"/>
              <a:gd name="connsiteX5" fmla="*/ 0 w 9150980"/>
              <a:gd name="connsiteY5" fmla="*/ 3214360 h 3216906"/>
              <a:gd name="connsiteX6" fmla="*/ 6980 w 9150980"/>
              <a:gd name="connsiteY6" fmla="*/ 0 h 3216906"/>
              <a:gd name="connsiteX0" fmla="*/ 3911 w 9147911"/>
              <a:gd name="connsiteY0" fmla="*/ 0 h 3216906"/>
              <a:gd name="connsiteX1" fmla="*/ 9147911 w 9147911"/>
              <a:gd name="connsiteY1" fmla="*/ 0 h 3216906"/>
              <a:gd name="connsiteX2" fmla="*/ 9144523 w 9147911"/>
              <a:gd name="connsiteY2" fmla="*/ 2914650 h 3216906"/>
              <a:gd name="connsiteX3" fmla="*/ 8355126 w 9147911"/>
              <a:gd name="connsiteY3" fmla="*/ 2915493 h 3216906"/>
              <a:gd name="connsiteX4" fmla="*/ 7833461 w 9147911"/>
              <a:gd name="connsiteY4" fmla="*/ 3216906 h 3216906"/>
              <a:gd name="connsiteX5" fmla="*/ 0 w 9147911"/>
              <a:gd name="connsiteY5" fmla="*/ 3214360 h 3216906"/>
              <a:gd name="connsiteX6" fmla="*/ 3911 w 9147911"/>
              <a:gd name="connsiteY6" fmla="*/ 0 h 3216906"/>
              <a:gd name="connsiteX0" fmla="*/ 3911 w 9147911"/>
              <a:gd name="connsiteY0" fmla="*/ 0 h 3216906"/>
              <a:gd name="connsiteX1" fmla="*/ 9147911 w 9147911"/>
              <a:gd name="connsiteY1" fmla="*/ 0 h 3216906"/>
              <a:gd name="connsiteX2" fmla="*/ 9144523 w 9147911"/>
              <a:gd name="connsiteY2" fmla="*/ 2914650 h 3216906"/>
              <a:gd name="connsiteX3" fmla="*/ 8355126 w 9147911"/>
              <a:gd name="connsiteY3" fmla="*/ 2915493 h 3216906"/>
              <a:gd name="connsiteX4" fmla="*/ 7833461 w 9147911"/>
              <a:gd name="connsiteY4" fmla="*/ 3216906 h 3216906"/>
              <a:gd name="connsiteX5" fmla="*/ 0 w 9147911"/>
              <a:gd name="connsiteY5" fmla="*/ 3214360 h 3216906"/>
              <a:gd name="connsiteX6" fmla="*/ 3911 w 9147911"/>
              <a:gd name="connsiteY6" fmla="*/ 0 h 3216906"/>
              <a:gd name="connsiteX0" fmla="*/ 843 w 9144843"/>
              <a:gd name="connsiteY0" fmla="*/ 0 h 3216906"/>
              <a:gd name="connsiteX1" fmla="*/ 9144843 w 9144843"/>
              <a:gd name="connsiteY1" fmla="*/ 0 h 3216906"/>
              <a:gd name="connsiteX2" fmla="*/ 9141455 w 9144843"/>
              <a:gd name="connsiteY2" fmla="*/ 2914650 h 3216906"/>
              <a:gd name="connsiteX3" fmla="*/ 8352058 w 9144843"/>
              <a:gd name="connsiteY3" fmla="*/ 2915493 h 3216906"/>
              <a:gd name="connsiteX4" fmla="*/ 7830393 w 9144843"/>
              <a:gd name="connsiteY4" fmla="*/ 3216906 h 3216906"/>
              <a:gd name="connsiteX5" fmla="*/ 0 w 9144843"/>
              <a:gd name="connsiteY5" fmla="*/ 3214360 h 3216906"/>
              <a:gd name="connsiteX6" fmla="*/ 843 w 9144843"/>
              <a:gd name="connsiteY6" fmla="*/ 0 h 3216906"/>
              <a:gd name="connsiteX0" fmla="*/ 226 w 9144226"/>
              <a:gd name="connsiteY0" fmla="*/ 0 h 3216906"/>
              <a:gd name="connsiteX1" fmla="*/ 9144226 w 9144226"/>
              <a:gd name="connsiteY1" fmla="*/ 0 h 3216906"/>
              <a:gd name="connsiteX2" fmla="*/ 9140838 w 9144226"/>
              <a:gd name="connsiteY2" fmla="*/ 2914650 h 3216906"/>
              <a:gd name="connsiteX3" fmla="*/ 8351441 w 9144226"/>
              <a:gd name="connsiteY3" fmla="*/ 2915493 h 3216906"/>
              <a:gd name="connsiteX4" fmla="*/ 7829776 w 9144226"/>
              <a:gd name="connsiteY4" fmla="*/ 3216906 h 3216906"/>
              <a:gd name="connsiteX5" fmla="*/ 2452 w 9144226"/>
              <a:gd name="connsiteY5" fmla="*/ 3214360 h 3216906"/>
              <a:gd name="connsiteX6" fmla="*/ 226 w 9144226"/>
              <a:gd name="connsiteY6" fmla="*/ 0 h 3216906"/>
              <a:gd name="connsiteX0" fmla="*/ 0 w 9144000"/>
              <a:gd name="connsiteY0" fmla="*/ 0 h 3216906"/>
              <a:gd name="connsiteX1" fmla="*/ 9144000 w 9144000"/>
              <a:gd name="connsiteY1" fmla="*/ 0 h 3216906"/>
              <a:gd name="connsiteX2" fmla="*/ 9140612 w 9144000"/>
              <a:gd name="connsiteY2" fmla="*/ 2914650 h 3216906"/>
              <a:gd name="connsiteX3" fmla="*/ 8351215 w 9144000"/>
              <a:gd name="connsiteY3" fmla="*/ 2915493 h 3216906"/>
              <a:gd name="connsiteX4" fmla="*/ 7829550 w 9144000"/>
              <a:gd name="connsiteY4" fmla="*/ 3216906 h 3216906"/>
              <a:gd name="connsiteX5" fmla="*/ 2226 w 9144000"/>
              <a:gd name="connsiteY5" fmla="*/ 3214360 h 3216906"/>
              <a:gd name="connsiteX6" fmla="*/ 0 w 9144000"/>
              <a:gd name="connsiteY6" fmla="*/ 0 h 3216906"/>
              <a:gd name="connsiteX0" fmla="*/ 0 w 9144000"/>
              <a:gd name="connsiteY0" fmla="*/ 0 h 3216906"/>
              <a:gd name="connsiteX1" fmla="*/ 9144000 w 9144000"/>
              <a:gd name="connsiteY1" fmla="*/ 0 h 3216906"/>
              <a:gd name="connsiteX2" fmla="*/ 9140612 w 9144000"/>
              <a:gd name="connsiteY2" fmla="*/ 2914650 h 3216906"/>
              <a:gd name="connsiteX3" fmla="*/ 8351215 w 9144000"/>
              <a:gd name="connsiteY3" fmla="*/ 2915493 h 3216906"/>
              <a:gd name="connsiteX4" fmla="*/ 7829550 w 9144000"/>
              <a:gd name="connsiteY4" fmla="*/ 3216906 h 3216906"/>
              <a:gd name="connsiteX5" fmla="*/ 2226 w 9144000"/>
              <a:gd name="connsiteY5" fmla="*/ 3214360 h 3216906"/>
              <a:gd name="connsiteX6" fmla="*/ 0 w 9144000"/>
              <a:gd name="connsiteY6" fmla="*/ 0 h 3216906"/>
              <a:gd name="connsiteX0" fmla="*/ 0 w 9144000"/>
              <a:gd name="connsiteY0" fmla="*/ 0 h 3216906"/>
              <a:gd name="connsiteX1" fmla="*/ 9144000 w 9144000"/>
              <a:gd name="connsiteY1" fmla="*/ 0 h 3216906"/>
              <a:gd name="connsiteX2" fmla="*/ 9140612 w 9144000"/>
              <a:gd name="connsiteY2" fmla="*/ 2914650 h 3216906"/>
              <a:gd name="connsiteX3" fmla="*/ 8351215 w 9144000"/>
              <a:gd name="connsiteY3" fmla="*/ 2915493 h 3216906"/>
              <a:gd name="connsiteX4" fmla="*/ 7829550 w 9144000"/>
              <a:gd name="connsiteY4" fmla="*/ 3216906 h 3216906"/>
              <a:gd name="connsiteX5" fmla="*/ 2226 w 9144000"/>
              <a:gd name="connsiteY5" fmla="*/ 3214360 h 3216906"/>
              <a:gd name="connsiteX6" fmla="*/ 0 w 9144000"/>
              <a:gd name="connsiteY6" fmla="*/ 0 h 3216906"/>
              <a:gd name="connsiteX0" fmla="*/ 0 w 9144048"/>
              <a:gd name="connsiteY0" fmla="*/ 0 h 3216906"/>
              <a:gd name="connsiteX1" fmla="*/ 9144000 w 9144048"/>
              <a:gd name="connsiteY1" fmla="*/ 0 h 3216906"/>
              <a:gd name="connsiteX2" fmla="*/ 9143681 w 9144048"/>
              <a:gd name="connsiteY2" fmla="*/ 2914650 h 3216906"/>
              <a:gd name="connsiteX3" fmla="*/ 8351215 w 9144048"/>
              <a:gd name="connsiteY3" fmla="*/ 2915493 h 3216906"/>
              <a:gd name="connsiteX4" fmla="*/ 7829550 w 9144048"/>
              <a:gd name="connsiteY4" fmla="*/ 3216906 h 3216906"/>
              <a:gd name="connsiteX5" fmla="*/ 2226 w 9144048"/>
              <a:gd name="connsiteY5" fmla="*/ 3214360 h 3216906"/>
              <a:gd name="connsiteX6" fmla="*/ 0 w 9144048"/>
              <a:gd name="connsiteY6" fmla="*/ 0 h 3216906"/>
              <a:gd name="connsiteX0" fmla="*/ 0 w 9144000"/>
              <a:gd name="connsiteY0" fmla="*/ 0 h 3216906"/>
              <a:gd name="connsiteX1" fmla="*/ 9144000 w 9144000"/>
              <a:gd name="connsiteY1" fmla="*/ 0 h 3216906"/>
              <a:gd name="connsiteX2" fmla="*/ 9143681 w 9144000"/>
              <a:gd name="connsiteY2" fmla="*/ 2914650 h 3216906"/>
              <a:gd name="connsiteX3" fmla="*/ 8351215 w 9144000"/>
              <a:gd name="connsiteY3" fmla="*/ 2915493 h 3216906"/>
              <a:gd name="connsiteX4" fmla="*/ 7829550 w 9144000"/>
              <a:gd name="connsiteY4" fmla="*/ 3216906 h 3216906"/>
              <a:gd name="connsiteX5" fmla="*/ 2226 w 9144000"/>
              <a:gd name="connsiteY5" fmla="*/ 3214360 h 3216906"/>
              <a:gd name="connsiteX6" fmla="*/ 0 w 9144000"/>
              <a:gd name="connsiteY6" fmla="*/ 0 h 3216906"/>
              <a:gd name="connsiteX0" fmla="*/ 0 w 9144000"/>
              <a:gd name="connsiteY0" fmla="*/ 0 h 3276173"/>
              <a:gd name="connsiteX1" fmla="*/ 9144000 w 9144000"/>
              <a:gd name="connsiteY1" fmla="*/ 0 h 3276173"/>
              <a:gd name="connsiteX2" fmla="*/ 9143681 w 9144000"/>
              <a:gd name="connsiteY2" fmla="*/ 2914650 h 3276173"/>
              <a:gd name="connsiteX3" fmla="*/ 8351215 w 9144000"/>
              <a:gd name="connsiteY3" fmla="*/ 2915493 h 3276173"/>
              <a:gd name="connsiteX4" fmla="*/ 7804150 w 9144000"/>
              <a:gd name="connsiteY4" fmla="*/ 3276173 h 3276173"/>
              <a:gd name="connsiteX5" fmla="*/ 2226 w 9144000"/>
              <a:gd name="connsiteY5" fmla="*/ 3214360 h 3276173"/>
              <a:gd name="connsiteX6" fmla="*/ 0 w 9144000"/>
              <a:gd name="connsiteY6" fmla="*/ 0 h 3276173"/>
              <a:gd name="connsiteX0" fmla="*/ 0 w 9144000"/>
              <a:gd name="connsiteY0" fmla="*/ 0 h 3276173"/>
              <a:gd name="connsiteX1" fmla="*/ 9144000 w 9144000"/>
              <a:gd name="connsiteY1" fmla="*/ 0 h 3276173"/>
              <a:gd name="connsiteX2" fmla="*/ 9143681 w 9144000"/>
              <a:gd name="connsiteY2" fmla="*/ 2914650 h 3276173"/>
              <a:gd name="connsiteX3" fmla="*/ 8351215 w 9144000"/>
              <a:gd name="connsiteY3" fmla="*/ 2915493 h 3276173"/>
              <a:gd name="connsiteX4" fmla="*/ 7804150 w 9144000"/>
              <a:gd name="connsiteY4" fmla="*/ 3276173 h 3276173"/>
              <a:gd name="connsiteX5" fmla="*/ 10693 w 9144000"/>
              <a:gd name="connsiteY5" fmla="*/ 3265160 h 3276173"/>
              <a:gd name="connsiteX6" fmla="*/ 0 w 9144000"/>
              <a:gd name="connsiteY6" fmla="*/ 0 h 3276173"/>
              <a:gd name="connsiteX0" fmla="*/ 0 w 9144000"/>
              <a:gd name="connsiteY0" fmla="*/ 0 h 3276173"/>
              <a:gd name="connsiteX1" fmla="*/ 9144000 w 9144000"/>
              <a:gd name="connsiteY1" fmla="*/ 0 h 3276173"/>
              <a:gd name="connsiteX2" fmla="*/ 9143681 w 9144000"/>
              <a:gd name="connsiteY2" fmla="*/ 2914650 h 3276173"/>
              <a:gd name="connsiteX3" fmla="*/ 8355449 w 9144000"/>
              <a:gd name="connsiteY3" fmla="*/ 2949360 h 3276173"/>
              <a:gd name="connsiteX4" fmla="*/ 7804150 w 9144000"/>
              <a:gd name="connsiteY4" fmla="*/ 3276173 h 3276173"/>
              <a:gd name="connsiteX5" fmla="*/ 10693 w 9144000"/>
              <a:gd name="connsiteY5" fmla="*/ 3265160 h 3276173"/>
              <a:gd name="connsiteX6" fmla="*/ 0 w 9144000"/>
              <a:gd name="connsiteY6" fmla="*/ 0 h 3276173"/>
              <a:gd name="connsiteX0" fmla="*/ 0 w 9147917"/>
              <a:gd name="connsiteY0" fmla="*/ 0 h 3276173"/>
              <a:gd name="connsiteX1" fmla="*/ 9144000 w 9147917"/>
              <a:gd name="connsiteY1" fmla="*/ 0 h 3276173"/>
              <a:gd name="connsiteX2" fmla="*/ 9147915 w 9147917"/>
              <a:gd name="connsiteY2" fmla="*/ 2931584 h 3276173"/>
              <a:gd name="connsiteX3" fmla="*/ 8355449 w 9147917"/>
              <a:gd name="connsiteY3" fmla="*/ 2949360 h 3276173"/>
              <a:gd name="connsiteX4" fmla="*/ 7804150 w 9147917"/>
              <a:gd name="connsiteY4" fmla="*/ 3276173 h 3276173"/>
              <a:gd name="connsiteX5" fmla="*/ 10693 w 9147917"/>
              <a:gd name="connsiteY5" fmla="*/ 3265160 h 3276173"/>
              <a:gd name="connsiteX6" fmla="*/ 0 w 9147917"/>
              <a:gd name="connsiteY6" fmla="*/ 0 h 3276173"/>
              <a:gd name="connsiteX0" fmla="*/ 0 w 9147917"/>
              <a:gd name="connsiteY0" fmla="*/ 0 h 3276173"/>
              <a:gd name="connsiteX1" fmla="*/ 9144000 w 9147917"/>
              <a:gd name="connsiteY1" fmla="*/ 0 h 3276173"/>
              <a:gd name="connsiteX2" fmla="*/ 9147915 w 9147917"/>
              <a:gd name="connsiteY2" fmla="*/ 2931584 h 3276173"/>
              <a:gd name="connsiteX3" fmla="*/ 8338516 w 9147917"/>
              <a:gd name="connsiteY3" fmla="*/ 2860460 h 3276173"/>
              <a:gd name="connsiteX4" fmla="*/ 7804150 w 9147917"/>
              <a:gd name="connsiteY4" fmla="*/ 3276173 h 3276173"/>
              <a:gd name="connsiteX5" fmla="*/ 10693 w 9147917"/>
              <a:gd name="connsiteY5" fmla="*/ 3265160 h 3276173"/>
              <a:gd name="connsiteX6" fmla="*/ 0 w 9147917"/>
              <a:gd name="connsiteY6" fmla="*/ 0 h 3276173"/>
              <a:gd name="connsiteX0" fmla="*/ 0 w 9147917"/>
              <a:gd name="connsiteY0" fmla="*/ 0 h 3276173"/>
              <a:gd name="connsiteX1" fmla="*/ 9144000 w 9147917"/>
              <a:gd name="connsiteY1" fmla="*/ 0 h 3276173"/>
              <a:gd name="connsiteX2" fmla="*/ 9147915 w 9147917"/>
              <a:gd name="connsiteY2" fmla="*/ 2931584 h 3276173"/>
              <a:gd name="connsiteX3" fmla="*/ 8359683 w 9147917"/>
              <a:gd name="connsiteY3" fmla="*/ 2940893 h 3276173"/>
              <a:gd name="connsiteX4" fmla="*/ 7804150 w 9147917"/>
              <a:gd name="connsiteY4" fmla="*/ 3276173 h 3276173"/>
              <a:gd name="connsiteX5" fmla="*/ 10693 w 9147917"/>
              <a:gd name="connsiteY5" fmla="*/ 3265160 h 3276173"/>
              <a:gd name="connsiteX6" fmla="*/ 0 w 9147917"/>
              <a:gd name="connsiteY6" fmla="*/ 0 h 3276173"/>
              <a:gd name="connsiteX0" fmla="*/ 0 w 9152148"/>
              <a:gd name="connsiteY0" fmla="*/ 0 h 3276173"/>
              <a:gd name="connsiteX1" fmla="*/ 9144000 w 9152148"/>
              <a:gd name="connsiteY1" fmla="*/ 0 h 3276173"/>
              <a:gd name="connsiteX2" fmla="*/ 9152148 w 9152148"/>
              <a:gd name="connsiteY2" fmla="*/ 2935818 h 3276173"/>
              <a:gd name="connsiteX3" fmla="*/ 8359683 w 9152148"/>
              <a:gd name="connsiteY3" fmla="*/ 2940893 h 3276173"/>
              <a:gd name="connsiteX4" fmla="*/ 7804150 w 9152148"/>
              <a:gd name="connsiteY4" fmla="*/ 3276173 h 3276173"/>
              <a:gd name="connsiteX5" fmla="*/ 10693 w 9152148"/>
              <a:gd name="connsiteY5" fmla="*/ 3265160 h 3276173"/>
              <a:gd name="connsiteX6" fmla="*/ 0 w 9152148"/>
              <a:gd name="connsiteY6" fmla="*/ 0 h 3276173"/>
              <a:gd name="connsiteX0" fmla="*/ 0 w 9144000"/>
              <a:gd name="connsiteY0" fmla="*/ 0 h 3276173"/>
              <a:gd name="connsiteX1" fmla="*/ 9144000 w 9144000"/>
              <a:gd name="connsiteY1" fmla="*/ 0 h 3276173"/>
              <a:gd name="connsiteX2" fmla="*/ 9139448 w 9144000"/>
              <a:gd name="connsiteY2" fmla="*/ 2813051 h 3276173"/>
              <a:gd name="connsiteX3" fmla="*/ 8359683 w 9144000"/>
              <a:gd name="connsiteY3" fmla="*/ 2940893 h 3276173"/>
              <a:gd name="connsiteX4" fmla="*/ 7804150 w 9144000"/>
              <a:gd name="connsiteY4" fmla="*/ 3276173 h 3276173"/>
              <a:gd name="connsiteX5" fmla="*/ 10693 w 9144000"/>
              <a:gd name="connsiteY5" fmla="*/ 3265160 h 3276173"/>
              <a:gd name="connsiteX6" fmla="*/ 0 w 9144000"/>
              <a:gd name="connsiteY6" fmla="*/ 0 h 3276173"/>
              <a:gd name="connsiteX0" fmla="*/ 0 w 9144000"/>
              <a:gd name="connsiteY0" fmla="*/ 0 h 3276173"/>
              <a:gd name="connsiteX1" fmla="*/ 9144000 w 9144000"/>
              <a:gd name="connsiteY1" fmla="*/ 0 h 3276173"/>
              <a:gd name="connsiteX2" fmla="*/ 9139448 w 9144000"/>
              <a:gd name="connsiteY2" fmla="*/ 2935818 h 3276173"/>
              <a:gd name="connsiteX3" fmla="*/ 8359683 w 9144000"/>
              <a:gd name="connsiteY3" fmla="*/ 2940893 h 3276173"/>
              <a:gd name="connsiteX4" fmla="*/ 7804150 w 9144000"/>
              <a:gd name="connsiteY4" fmla="*/ 3276173 h 3276173"/>
              <a:gd name="connsiteX5" fmla="*/ 10693 w 9144000"/>
              <a:gd name="connsiteY5" fmla="*/ 3265160 h 3276173"/>
              <a:gd name="connsiteX6" fmla="*/ 0 w 9144000"/>
              <a:gd name="connsiteY6" fmla="*/ 0 h 3276173"/>
              <a:gd name="connsiteX0" fmla="*/ 0 w 9147917"/>
              <a:gd name="connsiteY0" fmla="*/ 0 h 3276173"/>
              <a:gd name="connsiteX1" fmla="*/ 9144000 w 9147917"/>
              <a:gd name="connsiteY1" fmla="*/ 0 h 3276173"/>
              <a:gd name="connsiteX2" fmla="*/ 9147915 w 9147917"/>
              <a:gd name="connsiteY2" fmla="*/ 2948518 h 3276173"/>
              <a:gd name="connsiteX3" fmla="*/ 8359683 w 9147917"/>
              <a:gd name="connsiteY3" fmla="*/ 2940893 h 3276173"/>
              <a:gd name="connsiteX4" fmla="*/ 7804150 w 9147917"/>
              <a:gd name="connsiteY4" fmla="*/ 3276173 h 3276173"/>
              <a:gd name="connsiteX5" fmla="*/ 10693 w 9147917"/>
              <a:gd name="connsiteY5" fmla="*/ 3265160 h 3276173"/>
              <a:gd name="connsiteX6" fmla="*/ 0 w 9147917"/>
              <a:gd name="connsiteY6" fmla="*/ 0 h 3276173"/>
              <a:gd name="connsiteX0" fmla="*/ 0 w 9147917"/>
              <a:gd name="connsiteY0" fmla="*/ 0 h 3276173"/>
              <a:gd name="connsiteX1" fmla="*/ 9144000 w 9147917"/>
              <a:gd name="connsiteY1" fmla="*/ 0 h 3276173"/>
              <a:gd name="connsiteX2" fmla="*/ 9147915 w 9147917"/>
              <a:gd name="connsiteY2" fmla="*/ 2940052 h 3276173"/>
              <a:gd name="connsiteX3" fmla="*/ 8359683 w 9147917"/>
              <a:gd name="connsiteY3" fmla="*/ 2940893 h 3276173"/>
              <a:gd name="connsiteX4" fmla="*/ 7804150 w 9147917"/>
              <a:gd name="connsiteY4" fmla="*/ 3276173 h 3276173"/>
              <a:gd name="connsiteX5" fmla="*/ 10693 w 9147917"/>
              <a:gd name="connsiteY5" fmla="*/ 3265160 h 3276173"/>
              <a:gd name="connsiteX6" fmla="*/ 0 w 9147917"/>
              <a:gd name="connsiteY6" fmla="*/ 0 h 3276173"/>
              <a:gd name="connsiteX0" fmla="*/ 6851 w 9154768"/>
              <a:gd name="connsiteY0" fmla="*/ 0 h 3277860"/>
              <a:gd name="connsiteX1" fmla="*/ 9150851 w 9154768"/>
              <a:gd name="connsiteY1" fmla="*/ 0 h 3277860"/>
              <a:gd name="connsiteX2" fmla="*/ 9154766 w 9154768"/>
              <a:gd name="connsiteY2" fmla="*/ 2940052 h 3277860"/>
              <a:gd name="connsiteX3" fmla="*/ 8366534 w 9154768"/>
              <a:gd name="connsiteY3" fmla="*/ 2940893 h 3277860"/>
              <a:gd name="connsiteX4" fmla="*/ 7811001 w 9154768"/>
              <a:gd name="connsiteY4" fmla="*/ 3276173 h 3277860"/>
              <a:gd name="connsiteX5" fmla="*/ 610 w 9154768"/>
              <a:gd name="connsiteY5" fmla="*/ 3277860 h 3277860"/>
              <a:gd name="connsiteX6" fmla="*/ 6851 w 9154768"/>
              <a:gd name="connsiteY6" fmla="*/ 0 h 3277860"/>
              <a:gd name="connsiteX0" fmla="*/ 0 w 9147917"/>
              <a:gd name="connsiteY0" fmla="*/ 0 h 3276173"/>
              <a:gd name="connsiteX1" fmla="*/ 9144000 w 9147917"/>
              <a:gd name="connsiteY1" fmla="*/ 0 h 3276173"/>
              <a:gd name="connsiteX2" fmla="*/ 9147915 w 9147917"/>
              <a:gd name="connsiteY2" fmla="*/ 2940052 h 3276173"/>
              <a:gd name="connsiteX3" fmla="*/ 8359683 w 9147917"/>
              <a:gd name="connsiteY3" fmla="*/ 2940893 h 3276173"/>
              <a:gd name="connsiteX4" fmla="*/ 7804150 w 9147917"/>
              <a:gd name="connsiteY4" fmla="*/ 3276173 h 3276173"/>
              <a:gd name="connsiteX5" fmla="*/ 53026 w 9147917"/>
              <a:gd name="connsiteY5" fmla="*/ 3269394 h 3276173"/>
              <a:gd name="connsiteX6" fmla="*/ 0 w 9147917"/>
              <a:gd name="connsiteY6" fmla="*/ 0 h 3276173"/>
              <a:gd name="connsiteX0" fmla="*/ 2848 w 9150765"/>
              <a:gd name="connsiteY0" fmla="*/ 0 h 3276173"/>
              <a:gd name="connsiteX1" fmla="*/ 9146848 w 9150765"/>
              <a:gd name="connsiteY1" fmla="*/ 0 h 3276173"/>
              <a:gd name="connsiteX2" fmla="*/ 9150763 w 9150765"/>
              <a:gd name="connsiteY2" fmla="*/ 2940052 h 3276173"/>
              <a:gd name="connsiteX3" fmla="*/ 8362531 w 9150765"/>
              <a:gd name="connsiteY3" fmla="*/ 2940893 h 3276173"/>
              <a:gd name="connsiteX4" fmla="*/ 7806998 w 9150765"/>
              <a:gd name="connsiteY4" fmla="*/ 3276173 h 3276173"/>
              <a:gd name="connsiteX5" fmla="*/ 841 w 9150765"/>
              <a:gd name="connsiteY5" fmla="*/ 3269394 h 3276173"/>
              <a:gd name="connsiteX6" fmla="*/ 2848 w 9150765"/>
              <a:gd name="connsiteY6" fmla="*/ 0 h 3276173"/>
              <a:gd name="connsiteX0" fmla="*/ 2848 w 9150763"/>
              <a:gd name="connsiteY0" fmla="*/ 0 h 3276173"/>
              <a:gd name="connsiteX1" fmla="*/ 9140498 w 9150763"/>
              <a:gd name="connsiteY1" fmla="*/ 1009650 h 3276173"/>
              <a:gd name="connsiteX2" fmla="*/ 9150763 w 9150763"/>
              <a:gd name="connsiteY2" fmla="*/ 2940052 h 3276173"/>
              <a:gd name="connsiteX3" fmla="*/ 8362531 w 9150763"/>
              <a:gd name="connsiteY3" fmla="*/ 2940893 h 3276173"/>
              <a:gd name="connsiteX4" fmla="*/ 7806998 w 9150763"/>
              <a:gd name="connsiteY4" fmla="*/ 3276173 h 3276173"/>
              <a:gd name="connsiteX5" fmla="*/ 841 w 9150763"/>
              <a:gd name="connsiteY5" fmla="*/ 3269394 h 3276173"/>
              <a:gd name="connsiteX6" fmla="*/ 2848 w 9150763"/>
              <a:gd name="connsiteY6" fmla="*/ 0 h 3276173"/>
              <a:gd name="connsiteX0" fmla="*/ 2848 w 9150763"/>
              <a:gd name="connsiteY0" fmla="*/ 0 h 3276173"/>
              <a:gd name="connsiteX1" fmla="*/ 15546 w 9150763"/>
              <a:gd name="connsiteY1" fmla="*/ 1109132 h 3276173"/>
              <a:gd name="connsiteX2" fmla="*/ 9140498 w 9150763"/>
              <a:gd name="connsiteY2" fmla="*/ 1009650 h 3276173"/>
              <a:gd name="connsiteX3" fmla="*/ 9150763 w 9150763"/>
              <a:gd name="connsiteY3" fmla="*/ 2940052 h 3276173"/>
              <a:gd name="connsiteX4" fmla="*/ 8362531 w 9150763"/>
              <a:gd name="connsiteY4" fmla="*/ 2940893 h 3276173"/>
              <a:gd name="connsiteX5" fmla="*/ 7806998 w 9150763"/>
              <a:gd name="connsiteY5" fmla="*/ 3276173 h 3276173"/>
              <a:gd name="connsiteX6" fmla="*/ 841 w 9150763"/>
              <a:gd name="connsiteY6" fmla="*/ 3269394 h 3276173"/>
              <a:gd name="connsiteX7" fmla="*/ 2848 w 9150763"/>
              <a:gd name="connsiteY7" fmla="*/ 0 h 3276173"/>
              <a:gd name="connsiteX0" fmla="*/ 2848 w 9153198"/>
              <a:gd name="connsiteY0" fmla="*/ 0 h 3276173"/>
              <a:gd name="connsiteX1" fmla="*/ 15546 w 9153198"/>
              <a:gd name="connsiteY1" fmla="*/ 1109132 h 3276173"/>
              <a:gd name="connsiteX2" fmla="*/ 9153198 w 9153198"/>
              <a:gd name="connsiteY2" fmla="*/ 1079500 h 3276173"/>
              <a:gd name="connsiteX3" fmla="*/ 9150763 w 9153198"/>
              <a:gd name="connsiteY3" fmla="*/ 2940052 h 3276173"/>
              <a:gd name="connsiteX4" fmla="*/ 8362531 w 9153198"/>
              <a:gd name="connsiteY4" fmla="*/ 2940893 h 3276173"/>
              <a:gd name="connsiteX5" fmla="*/ 7806998 w 9153198"/>
              <a:gd name="connsiteY5" fmla="*/ 3276173 h 3276173"/>
              <a:gd name="connsiteX6" fmla="*/ 841 w 9153198"/>
              <a:gd name="connsiteY6" fmla="*/ 3269394 h 3276173"/>
              <a:gd name="connsiteX7" fmla="*/ 2848 w 9153198"/>
              <a:gd name="connsiteY7" fmla="*/ 0 h 3276173"/>
              <a:gd name="connsiteX0" fmla="*/ 2848 w 9153198"/>
              <a:gd name="connsiteY0" fmla="*/ 0 h 3276173"/>
              <a:gd name="connsiteX1" fmla="*/ 15546 w 9153198"/>
              <a:gd name="connsiteY1" fmla="*/ 1109132 h 3276173"/>
              <a:gd name="connsiteX2" fmla="*/ 9153198 w 9153198"/>
              <a:gd name="connsiteY2" fmla="*/ 1111250 h 3276173"/>
              <a:gd name="connsiteX3" fmla="*/ 9150763 w 9153198"/>
              <a:gd name="connsiteY3" fmla="*/ 2940052 h 3276173"/>
              <a:gd name="connsiteX4" fmla="*/ 8362531 w 9153198"/>
              <a:gd name="connsiteY4" fmla="*/ 2940893 h 3276173"/>
              <a:gd name="connsiteX5" fmla="*/ 7806998 w 9153198"/>
              <a:gd name="connsiteY5" fmla="*/ 3276173 h 3276173"/>
              <a:gd name="connsiteX6" fmla="*/ 841 w 9153198"/>
              <a:gd name="connsiteY6" fmla="*/ 3269394 h 3276173"/>
              <a:gd name="connsiteX7" fmla="*/ 2848 w 9153198"/>
              <a:gd name="connsiteY7" fmla="*/ 0 h 3276173"/>
              <a:gd name="connsiteX0" fmla="*/ 2848 w 9153198"/>
              <a:gd name="connsiteY0" fmla="*/ 421218 h 2167041"/>
              <a:gd name="connsiteX1" fmla="*/ 15546 w 9153198"/>
              <a:gd name="connsiteY1" fmla="*/ 0 h 2167041"/>
              <a:gd name="connsiteX2" fmla="*/ 9153198 w 9153198"/>
              <a:gd name="connsiteY2" fmla="*/ 2118 h 2167041"/>
              <a:gd name="connsiteX3" fmla="*/ 9150763 w 9153198"/>
              <a:gd name="connsiteY3" fmla="*/ 1830920 h 2167041"/>
              <a:gd name="connsiteX4" fmla="*/ 8362531 w 9153198"/>
              <a:gd name="connsiteY4" fmla="*/ 1831761 h 2167041"/>
              <a:gd name="connsiteX5" fmla="*/ 7806998 w 9153198"/>
              <a:gd name="connsiteY5" fmla="*/ 2167041 h 2167041"/>
              <a:gd name="connsiteX6" fmla="*/ 841 w 9153198"/>
              <a:gd name="connsiteY6" fmla="*/ 2160262 h 2167041"/>
              <a:gd name="connsiteX7" fmla="*/ 2848 w 9153198"/>
              <a:gd name="connsiteY7" fmla="*/ 421218 h 2167041"/>
              <a:gd name="connsiteX0" fmla="*/ 7666 w 9158016"/>
              <a:gd name="connsiteY0" fmla="*/ 421218 h 2167041"/>
              <a:gd name="connsiteX1" fmla="*/ 1314 w 9158016"/>
              <a:gd name="connsiteY1" fmla="*/ 0 h 2167041"/>
              <a:gd name="connsiteX2" fmla="*/ 9158016 w 9158016"/>
              <a:gd name="connsiteY2" fmla="*/ 2118 h 2167041"/>
              <a:gd name="connsiteX3" fmla="*/ 9155581 w 9158016"/>
              <a:gd name="connsiteY3" fmla="*/ 1830920 h 2167041"/>
              <a:gd name="connsiteX4" fmla="*/ 8367349 w 9158016"/>
              <a:gd name="connsiteY4" fmla="*/ 1831761 h 2167041"/>
              <a:gd name="connsiteX5" fmla="*/ 7811816 w 9158016"/>
              <a:gd name="connsiteY5" fmla="*/ 2167041 h 2167041"/>
              <a:gd name="connsiteX6" fmla="*/ 5659 w 9158016"/>
              <a:gd name="connsiteY6" fmla="*/ 2160262 h 2167041"/>
              <a:gd name="connsiteX7" fmla="*/ 7666 w 9158016"/>
              <a:gd name="connsiteY7" fmla="*/ 421218 h 2167041"/>
              <a:gd name="connsiteX0" fmla="*/ 7666 w 9158016"/>
              <a:gd name="connsiteY0" fmla="*/ 421218 h 2167041"/>
              <a:gd name="connsiteX1" fmla="*/ 1314 w 9158016"/>
              <a:gd name="connsiteY1" fmla="*/ 0 h 2167041"/>
              <a:gd name="connsiteX2" fmla="*/ 9158016 w 9158016"/>
              <a:gd name="connsiteY2" fmla="*/ 2118 h 2167041"/>
              <a:gd name="connsiteX3" fmla="*/ 9155581 w 9158016"/>
              <a:gd name="connsiteY3" fmla="*/ 1830920 h 2167041"/>
              <a:gd name="connsiteX4" fmla="*/ 8367349 w 9158016"/>
              <a:gd name="connsiteY4" fmla="*/ 1831761 h 2167041"/>
              <a:gd name="connsiteX5" fmla="*/ 7811816 w 9158016"/>
              <a:gd name="connsiteY5" fmla="*/ 2167041 h 2167041"/>
              <a:gd name="connsiteX6" fmla="*/ 170759 w 9158016"/>
              <a:gd name="connsiteY6" fmla="*/ 2163437 h 2167041"/>
              <a:gd name="connsiteX7" fmla="*/ 7666 w 9158016"/>
              <a:gd name="connsiteY7" fmla="*/ 421218 h 2167041"/>
              <a:gd name="connsiteX0" fmla="*/ 7666 w 9158016"/>
              <a:gd name="connsiteY0" fmla="*/ 421218 h 2167041"/>
              <a:gd name="connsiteX1" fmla="*/ 1314 w 9158016"/>
              <a:gd name="connsiteY1" fmla="*/ 0 h 2167041"/>
              <a:gd name="connsiteX2" fmla="*/ 9158016 w 9158016"/>
              <a:gd name="connsiteY2" fmla="*/ 2118 h 2167041"/>
              <a:gd name="connsiteX3" fmla="*/ 9155581 w 9158016"/>
              <a:gd name="connsiteY3" fmla="*/ 1830920 h 2167041"/>
              <a:gd name="connsiteX4" fmla="*/ 8367349 w 9158016"/>
              <a:gd name="connsiteY4" fmla="*/ 1831761 h 2167041"/>
              <a:gd name="connsiteX5" fmla="*/ 7811816 w 9158016"/>
              <a:gd name="connsiteY5" fmla="*/ 2167041 h 2167041"/>
              <a:gd name="connsiteX6" fmla="*/ 8834 w 9158016"/>
              <a:gd name="connsiteY6" fmla="*/ 2160262 h 2167041"/>
              <a:gd name="connsiteX7" fmla="*/ 7666 w 9158016"/>
              <a:gd name="connsiteY7" fmla="*/ 421218 h 2167041"/>
              <a:gd name="connsiteX0" fmla="*/ 17 w 9150367"/>
              <a:gd name="connsiteY0" fmla="*/ 421218 h 2167041"/>
              <a:gd name="connsiteX1" fmla="*/ 41290 w 9150367"/>
              <a:gd name="connsiteY1" fmla="*/ 0 h 2167041"/>
              <a:gd name="connsiteX2" fmla="*/ 9150367 w 9150367"/>
              <a:gd name="connsiteY2" fmla="*/ 2118 h 2167041"/>
              <a:gd name="connsiteX3" fmla="*/ 9147932 w 9150367"/>
              <a:gd name="connsiteY3" fmla="*/ 1830920 h 2167041"/>
              <a:gd name="connsiteX4" fmla="*/ 8359700 w 9150367"/>
              <a:gd name="connsiteY4" fmla="*/ 1831761 h 2167041"/>
              <a:gd name="connsiteX5" fmla="*/ 7804167 w 9150367"/>
              <a:gd name="connsiteY5" fmla="*/ 2167041 h 2167041"/>
              <a:gd name="connsiteX6" fmla="*/ 1185 w 9150367"/>
              <a:gd name="connsiteY6" fmla="*/ 2160262 h 2167041"/>
              <a:gd name="connsiteX7" fmla="*/ 17 w 9150367"/>
              <a:gd name="connsiteY7" fmla="*/ 421218 h 2167041"/>
              <a:gd name="connsiteX0" fmla="*/ 17 w 9150367"/>
              <a:gd name="connsiteY0" fmla="*/ 424393 h 2170216"/>
              <a:gd name="connsiteX1" fmla="*/ 3190 w 9150367"/>
              <a:gd name="connsiteY1" fmla="*/ 0 h 2170216"/>
              <a:gd name="connsiteX2" fmla="*/ 9150367 w 9150367"/>
              <a:gd name="connsiteY2" fmla="*/ 5293 h 2170216"/>
              <a:gd name="connsiteX3" fmla="*/ 9147932 w 9150367"/>
              <a:gd name="connsiteY3" fmla="*/ 1834095 h 2170216"/>
              <a:gd name="connsiteX4" fmla="*/ 8359700 w 9150367"/>
              <a:gd name="connsiteY4" fmla="*/ 1834936 h 2170216"/>
              <a:gd name="connsiteX5" fmla="*/ 7804167 w 9150367"/>
              <a:gd name="connsiteY5" fmla="*/ 2170216 h 2170216"/>
              <a:gd name="connsiteX6" fmla="*/ 1185 w 9150367"/>
              <a:gd name="connsiteY6" fmla="*/ 2163437 h 2170216"/>
              <a:gd name="connsiteX7" fmla="*/ 17 w 9150367"/>
              <a:gd name="connsiteY7" fmla="*/ 424393 h 2170216"/>
              <a:gd name="connsiteX0" fmla="*/ 125903 w 9149253"/>
              <a:gd name="connsiteY0" fmla="*/ 430743 h 2170216"/>
              <a:gd name="connsiteX1" fmla="*/ 2076 w 9149253"/>
              <a:gd name="connsiteY1" fmla="*/ 0 h 2170216"/>
              <a:gd name="connsiteX2" fmla="*/ 9149253 w 9149253"/>
              <a:gd name="connsiteY2" fmla="*/ 5293 h 2170216"/>
              <a:gd name="connsiteX3" fmla="*/ 9146818 w 9149253"/>
              <a:gd name="connsiteY3" fmla="*/ 1834095 h 2170216"/>
              <a:gd name="connsiteX4" fmla="*/ 8358586 w 9149253"/>
              <a:gd name="connsiteY4" fmla="*/ 1834936 h 2170216"/>
              <a:gd name="connsiteX5" fmla="*/ 7803053 w 9149253"/>
              <a:gd name="connsiteY5" fmla="*/ 2170216 h 2170216"/>
              <a:gd name="connsiteX6" fmla="*/ 71 w 9149253"/>
              <a:gd name="connsiteY6" fmla="*/ 2163437 h 2170216"/>
              <a:gd name="connsiteX7" fmla="*/ 125903 w 9149253"/>
              <a:gd name="connsiteY7" fmla="*/ 430743 h 2170216"/>
              <a:gd name="connsiteX0" fmla="*/ 0 w 9153525"/>
              <a:gd name="connsiteY0" fmla="*/ 433918 h 2170216"/>
              <a:gd name="connsiteX1" fmla="*/ 6348 w 9153525"/>
              <a:gd name="connsiteY1" fmla="*/ 0 h 2170216"/>
              <a:gd name="connsiteX2" fmla="*/ 9153525 w 9153525"/>
              <a:gd name="connsiteY2" fmla="*/ 5293 h 2170216"/>
              <a:gd name="connsiteX3" fmla="*/ 9151090 w 9153525"/>
              <a:gd name="connsiteY3" fmla="*/ 1834095 h 2170216"/>
              <a:gd name="connsiteX4" fmla="*/ 8362858 w 9153525"/>
              <a:gd name="connsiteY4" fmla="*/ 1834936 h 2170216"/>
              <a:gd name="connsiteX5" fmla="*/ 7807325 w 9153525"/>
              <a:gd name="connsiteY5" fmla="*/ 2170216 h 2170216"/>
              <a:gd name="connsiteX6" fmla="*/ 4343 w 9153525"/>
              <a:gd name="connsiteY6" fmla="*/ 2163437 h 2170216"/>
              <a:gd name="connsiteX7" fmla="*/ 0 w 9153525"/>
              <a:gd name="connsiteY7" fmla="*/ 433918 h 217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3525" h="2170216">
                <a:moveTo>
                  <a:pt x="0" y="433918"/>
                </a:moveTo>
                <a:cubicBezTo>
                  <a:pt x="6349" y="433212"/>
                  <a:pt x="-1" y="706"/>
                  <a:pt x="6348" y="0"/>
                </a:cubicBezTo>
                <a:lnTo>
                  <a:pt x="9153525" y="5293"/>
                </a:lnTo>
                <a:cubicBezTo>
                  <a:pt x="9153419" y="976843"/>
                  <a:pt x="9151196" y="862545"/>
                  <a:pt x="9151090" y="1834095"/>
                </a:cubicBezTo>
                <a:lnTo>
                  <a:pt x="8362858" y="1834936"/>
                </a:lnTo>
                <a:lnTo>
                  <a:pt x="7807325" y="2170216"/>
                </a:lnTo>
                <a:lnTo>
                  <a:pt x="4343" y="2163437"/>
                </a:lnTo>
                <a:cubicBezTo>
                  <a:pt x="779" y="1075050"/>
                  <a:pt x="3564" y="1522305"/>
                  <a:pt x="0" y="433918"/>
                </a:cubicBezTo>
                <a:close/>
              </a:path>
            </a:pathLst>
          </a:custGeom>
          <a:noFill/>
          <a:ln>
            <a:noFill/>
          </a:ln>
          <a:extLst/>
        </p:spPr>
        <p:txBody>
          <a:bodyPr/>
          <a:lstStyle/>
          <a:p>
            <a:pPr lvl="0"/>
            <a:endParaRPr lang="en-US" noProof="0" dirty="0"/>
          </a:p>
        </p:txBody>
      </p:sp>
      <p:sp>
        <p:nvSpPr>
          <p:cNvPr id="6" name="Date Placeholder 4"/>
          <p:cNvSpPr>
            <a:spLocks noGrp="1"/>
          </p:cNvSpPr>
          <p:nvPr>
            <p:ph type="dt" sz="half" idx="13"/>
          </p:nvPr>
        </p:nvSpPr>
        <p:spPr>
          <a:xfrm>
            <a:off x="322412" y="6569459"/>
            <a:ext cx="2572512" cy="209549"/>
          </a:xfrm>
          <a:prstGeom prst="rect">
            <a:avLst/>
          </a:prstGeom>
        </p:spPr>
        <p:txBody>
          <a:bodyPr/>
          <a:lstStyle>
            <a:lvl1pPr>
              <a:defRPr/>
            </a:lvl1pPr>
          </a:lstStyle>
          <a:p>
            <a:pPr>
              <a:defRPr/>
            </a:pPr>
            <a:r>
              <a:rPr lang="en-US" smtClean="0"/>
              <a:t>INTEL CONFIDENTIAL</a:t>
            </a:r>
            <a:endParaRPr lang="en-US" dirty="0"/>
          </a:p>
        </p:txBody>
      </p:sp>
      <p:sp>
        <p:nvSpPr>
          <p:cNvPr id="7" name="Footer Placeholder 5"/>
          <p:cNvSpPr>
            <a:spLocks noGrp="1"/>
          </p:cNvSpPr>
          <p:nvPr>
            <p:ph type="ftr" sz="quarter" idx="14"/>
          </p:nvPr>
        </p:nvSpPr>
        <p:spPr/>
        <p:txBody>
          <a:bodyPr/>
          <a:lstStyle>
            <a:lvl1pPr>
              <a:defRPr/>
            </a:lvl1pPr>
          </a:lstStyle>
          <a:p>
            <a:pPr>
              <a:defRPr/>
            </a:pPr>
            <a:r>
              <a:rPr lang="en-US" dirty="0" smtClean="0"/>
              <a:t>Doc #xxxxx</a:t>
            </a:r>
            <a:endParaRPr lang="en-US" dirty="0"/>
          </a:p>
        </p:txBody>
      </p:sp>
      <p:sp>
        <p:nvSpPr>
          <p:cNvPr id="8" name="Content Placeholder 7"/>
          <p:cNvSpPr>
            <a:spLocks noGrp="1"/>
          </p:cNvSpPr>
          <p:nvPr>
            <p:ph sz="quarter" idx="15"/>
          </p:nvPr>
        </p:nvSpPr>
        <p:spPr>
          <a:xfrm>
            <a:off x="609600" y="1341120"/>
            <a:ext cx="5242560" cy="454761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7"/>
          <p:cNvSpPr>
            <a:spLocks noGrp="1"/>
          </p:cNvSpPr>
          <p:nvPr>
            <p:ph sz="quarter" idx="16"/>
          </p:nvPr>
        </p:nvSpPr>
        <p:spPr>
          <a:xfrm>
            <a:off x="6339840" y="1341120"/>
            <a:ext cx="5242560" cy="454761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0375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Quote and Attribut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marL="0" marR="0" indent="0" algn="l" defTabSz="609585" rtl="0" eaLnBrk="1" fontAlgn="auto" latinLnBrk="0" hangingPunct="1">
              <a:lnSpc>
                <a:spcPct val="100000"/>
              </a:lnSpc>
              <a:spcBef>
                <a:spcPct val="0"/>
              </a:spcBef>
              <a:spcAft>
                <a:spcPts val="0"/>
              </a:spcAft>
              <a:buClrTx/>
              <a:buSzTx/>
              <a:buFontTx/>
              <a:buNone/>
              <a:tabLst/>
              <a:defRPr lang="en-US" sz="4267" b="0" i="0" u="none" strike="noStrike" baseline="0" smtClean="0"/>
            </a:lvl1pPr>
          </a:lstStyle>
          <a:p>
            <a:r>
              <a:rPr lang="en-US" dirty="0" smtClean="0"/>
              <a:t>Click to edit Master title style</a:t>
            </a:r>
            <a:endParaRPr lang="en-US" dirty="0"/>
          </a:p>
        </p:txBody>
      </p:sp>
      <p:sp>
        <p:nvSpPr>
          <p:cNvPr id="3" name="Content Placeholder 2"/>
          <p:cNvSpPr>
            <a:spLocks noGrp="1"/>
          </p:cNvSpPr>
          <p:nvPr>
            <p:ph idx="1"/>
          </p:nvPr>
        </p:nvSpPr>
        <p:spPr/>
        <p:txBody>
          <a:bodyPr anchor="ctr"/>
          <a:lstStyle>
            <a:lvl1pPr marL="230712" indent="-230712">
              <a:lnSpc>
                <a:spcPct val="90000"/>
              </a:lnSpc>
              <a:defRPr sz="5867" baseline="0">
                <a:solidFill>
                  <a:schemeClr val="accent2"/>
                </a:solidFill>
                <a:latin typeface="Intel Clear" panose="020B0604020203020204" pitchFamily="34" charset="0"/>
                <a:cs typeface="Neo Sans Intel Light"/>
              </a:defRPr>
            </a:lvl1pPr>
            <a:lvl2pPr marL="533387" indent="-300559">
              <a:buFont typeface="Arial"/>
              <a:buChar char="•"/>
              <a:defRPr sz="1600">
                <a:latin typeface="Intel Clear" panose="020B0604020203020204" pitchFamily="34" charset="0"/>
                <a:cs typeface="Neo Sans Intel Medium"/>
              </a:defRPr>
            </a:lvl2pPr>
            <a:lvl3pPr marL="914377" indent="-304792">
              <a:buFont typeface="Arial"/>
              <a:buChar char="•"/>
              <a:defRPr sz="1467">
                <a:latin typeface="Intel Clear" panose="020B0604020203020204" pitchFamily="34" charset="0"/>
              </a:defRPr>
            </a:lvl3pPr>
            <a:lvl4pPr marL="1293252" indent="-304792">
              <a:buFont typeface="Arial"/>
              <a:buChar char="•"/>
              <a:defRPr sz="1400">
                <a:latin typeface="Intel Clear" panose="020B0604020203020204" pitchFamily="34" charset="0"/>
              </a:defRPr>
            </a:lvl4pPr>
            <a:lvl5pPr marL="1758907" indent="-304792">
              <a:buFont typeface="Arial"/>
              <a:buChar char="•"/>
              <a:defRPr sz="1333">
                <a:latin typeface="Intel Clear" panose="020B0604020203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4"/>
          <p:cNvSpPr>
            <a:spLocks noGrp="1"/>
          </p:cNvSpPr>
          <p:nvPr>
            <p:ph type="dt" sz="half" idx="10"/>
          </p:nvPr>
        </p:nvSpPr>
        <p:spPr>
          <a:xfrm>
            <a:off x="322412" y="6578600"/>
            <a:ext cx="2572512" cy="200408"/>
          </a:xfrm>
          <a:prstGeom prst="rect">
            <a:avLst/>
          </a:prstGeom>
        </p:spPr>
        <p:txBody>
          <a:bodyPr/>
          <a:lstStyle>
            <a:lvl1pPr>
              <a:defRPr/>
            </a:lvl1pPr>
          </a:lstStyle>
          <a:p>
            <a:pPr>
              <a:defRPr/>
            </a:pPr>
            <a:r>
              <a:rPr lang="en-US" smtClean="0"/>
              <a:t>INTEL CONFIDENTIAL</a:t>
            </a:r>
            <a:endParaRPr lang="en-US" dirty="0"/>
          </a:p>
        </p:txBody>
      </p:sp>
      <p:sp>
        <p:nvSpPr>
          <p:cNvPr id="5" name="Footer Placeholder 5"/>
          <p:cNvSpPr>
            <a:spLocks noGrp="1"/>
          </p:cNvSpPr>
          <p:nvPr>
            <p:ph type="ftr" sz="quarter" idx="11"/>
          </p:nvPr>
        </p:nvSpPr>
        <p:spPr/>
        <p:txBody>
          <a:bodyPr/>
          <a:lstStyle>
            <a:lvl1pPr>
              <a:defRPr/>
            </a:lvl1pPr>
          </a:lstStyle>
          <a:p>
            <a:pPr>
              <a:defRPr/>
            </a:pPr>
            <a:r>
              <a:rPr lang="en-US" dirty="0" smtClean="0"/>
              <a:t>Doc #xxxxx</a:t>
            </a:r>
            <a:endParaRPr lang="en-US" dirty="0"/>
          </a:p>
        </p:txBody>
      </p:sp>
    </p:spTree>
    <p:extLst>
      <p:ext uri="{BB962C8B-B14F-4D97-AF65-F5344CB8AC3E}">
        <p14:creationId xmlns:p14="http://schemas.microsoft.com/office/powerpoint/2010/main" val="26744614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1"/>
        </a:solidFill>
        <a:effectLst/>
      </p:bgPr>
    </p:bg>
    <p:spTree>
      <p:nvGrpSpPr>
        <p:cNvPr id="1" name=""/>
        <p:cNvGrpSpPr/>
        <p:nvPr/>
      </p:nvGrpSpPr>
      <p:grpSpPr>
        <a:xfrm>
          <a:off x="0" y="0"/>
          <a:ext cx="0" cy="0"/>
          <a:chOff x="0" y="0"/>
          <a:chExt cx="0" cy="0"/>
        </a:xfrm>
      </p:grpSpPr>
      <p:pic>
        <p:nvPicPr>
          <p:cNvPr id="5" name="Picture 12" descr="Intel_LookInside_white.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4637618" y="2499785"/>
            <a:ext cx="3007783" cy="184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7129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Large Bullet Content">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0" y="6570734"/>
            <a:ext cx="604205" cy="276477"/>
          </a:xfrm>
          <a:prstGeom prst="rect">
            <a:avLst/>
          </a:prstGeom>
        </p:spPr>
        <p:txBody>
          <a:bodyPr/>
          <a:lstStyle>
            <a:lvl1pPr>
              <a:defRPr sz="1067"/>
            </a:lvl1pPr>
          </a:lstStyle>
          <a:p>
            <a:pPr defTabSz="609585" eaLnBrk="0" fontAlgn="base" hangingPunct="0">
              <a:spcBef>
                <a:spcPct val="0"/>
              </a:spcBef>
              <a:spcAft>
                <a:spcPct val="0"/>
              </a:spcAft>
            </a:pPr>
            <a:fld id="{EE2556C5-CE8C-6547-B838-EA80C61A4AF7}" type="slidenum">
              <a:rPr lang="en-US" smtClean="0">
                <a:solidFill>
                  <a:prstClr val="black"/>
                </a:solidFill>
                <a:latin typeface="Neo Sans Intel" panose="020B0504020202020204" pitchFamily="34" charset="0"/>
                <a:ea typeface="Geneva" pitchFamily="126" charset="-128"/>
              </a:rPr>
              <a:pPr defTabSz="609585" eaLnBrk="0" fontAlgn="base" hangingPunct="0">
                <a:spcBef>
                  <a:spcPct val="0"/>
                </a:spcBef>
                <a:spcAft>
                  <a:spcPct val="0"/>
                </a:spcAft>
              </a:pPr>
              <a:t>‹#›</a:t>
            </a:fld>
            <a:endParaRPr lang="en-US" dirty="0">
              <a:solidFill>
                <a:prstClr val="black"/>
              </a:solidFill>
              <a:latin typeface="Neo Sans Intel" panose="020B0504020202020204" pitchFamily="34" charset="0"/>
              <a:ea typeface="Geneva" pitchFamily="126" charset="-128"/>
            </a:endParaRPr>
          </a:p>
        </p:txBody>
      </p:sp>
      <p:sp>
        <p:nvSpPr>
          <p:cNvPr id="8" name="Title Placeholder 1"/>
          <p:cNvSpPr>
            <a:spLocks noGrp="1"/>
          </p:cNvSpPr>
          <p:nvPr>
            <p:ph type="title"/>
          </p:nvPr>
        </p:nvSpPr>
        <p:spPr>
          <a:xfrm>
            <a:off x="251433" y="209282"/>
            <a:ext cx="11756503" cy="621501"/>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9" name="Text Placeholder 2"/>
          <p:cNvSpPr>
            <a:spLocks noGrp="1"/>
          </p:cNvSpPr>
          <p:nvPr>
            <p:ph idx="1"/>
          </p:nvPr>
        </p:nvSpPr>
        <p:spPr>
          <a:xfrm>
            <a:off x="251431" y="1075755"/>
            <a:ext cx="11756503" cy="5149716"/>
          </a:xfrm>
          <a:prstGeom prst="rect">
            <a:avLst/>
          </a:prstGeom>
        </p:spPr>
        <p:txBody>
          <a:bodyPr vert="horz" lIns="0" tIns="0" rIns="0" bIns="0" rtlCol="0">
            <a:noAutofit/>
          </a:bodyPr>
          <a:lstStyle>
            <a:lvl3pPr marL="761981" indent="-304792">
              <a:buFont typeface="Intel Clear" panose="020B0604020203020204" pitchFamily="34" charset="0"/>
              <a:buChar char="-"/>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64963480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cSld name="Title Slide with Radial Gradi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2919" y="3305902"/>
            <a:ext cx="10950516" cy="1470025"/>
          </a:xfrm>
        </p:spPr>
        <p:txBody>
          <a:bodyPr lIns="0" rIns="0" anchor="b" anchorCtr="0">
            <a:noAutofit/>
          </a:bodyPr>
          <a:lstStyle>
            <a:lvl1pPr>
              <a:lnSpc>
                <a:spcPct val="80000"/>
              </a:lnSpc>
              <a:defRPr sz="8666" b="0" spc="0" baseline="0">
                <a:solidFill>
                  <a:schemeClr val="bg1"/>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radial gradient</a:t>
            </a:r>
            <a:endParaRPr lang="en-US" dirty="0"/>
          </a:p>
        </p:txBody>
      </p:sp>
      <p:sp>
        <p:nvSpPr>
          <p:cNvPr id="3" name="Subtitle 2"/>
          <p:cNvSpPr>
            <a:spLocks noGrp="1"/>
          </p:cNvSpPr>
          <p:nvPr>
            <p:ph type="subTitle" idx="1" hasCustomPrompt="1"/>
          </p:nvPr>
        </p:nvSpPr>
        <p:spPr>
          <a:xfrm>
            <a:off x="607487" y="4657344"/>
            <a:ext cx="8440283" cy="1233813"/>
          </a:xfrm>
        </p:spPr>
        <p:txBody>
          <a:bodyPr lIns="0" rIns="0">
            <a:noAutofit/>
          </a:bodyPr>
          <a:lstStyle>
            <a:lvl1pPr marL="0" indent="0" algn="l">
              <a:buNone/>
              <a:defRPr sz="2133" b="0" i="0" baseline="0">
                <a:solidFill>
                  <a:srgbClr val="F3D54E"/>
                </a:solidFill>
                <a:latin typeface="Intel Clear"/>
                <a:cs typeface="Intel Clear"/>
              </a:defRPr>
            </a:lvl1pPr>
            <a:lvl2pPr marL="609555" indent="0" algn="ctr">
              <a:buNone/>
              <a:defRPr>
                <a:solidFill>
                  <a:schemeClr val="tx1">
                    <a:tint val="75000"/>
                  </a:schemeClr>
                </a:solidFill>
              </a:defRPr>
            </a:lvl2pPr>
            <a:lvl3pPr marL="1219108"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5"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dirty="0" smtClean="0"/>
              <a:t>16pt Intel Clear Subhead, Date, Etc.</a:t>
            </a:r>
            <a:endParaRPr lang="en-US" dirty="0"/>
          </a:p>
        </p:txBody>
      </p:sp>
      <p:sp>
        <p:nvSpPr>
          <p:cNvPr id="8" name="Rectangle 7"/>
          <p:cNvSpPr/>
          <p:nvPr/>
        </p:nvSpPr>
        <p:spPr>
          <a:xfrm>
            <a:off x="605370" y="6554398"/>
            <a:ext cx="798295" cy="123111"/>
          </a:xfrm>
          <a:prstGeom prst="rect">
            <a:avLst/>
          </a:prstGeom>
        </p:spPr>
        <p:txBody>
          <a:bodyPr wrap="none" lIns="0" tIns="0" rIns="0" bIns="0">
            <a:spAutoFit/>
          </a:bodyPr>
          <a:lstStyle/>
          <a:p>
            <a:pPr defTabSz="609585" eaLnBrk="0" fontAlgn="base" hangingPunct="0">
              <a:spcBef>
                <a:spcPct val="0"/>
              </a:spcBef>
              <a:spcAft>
                <a:spcPct val="0"/>
              </a:spcAft>
            </a:pPr>
            <a:r>
              <a:rPr lang="en-US" sz="800" dirty="0">
                <a:solidFill>
                  <a:prstClr val="white"/>
                </a:solidFill>
                <a:ea typeface="Geneva" pitchFamily="126" charset="-128"/>
                <a:cs typeface="Intel Clear"/>
              </a:rPr>
              <a:t>Intel Confidential</a:t>
            </a: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602401" y="510892"/>
            <a:ext cx="1664065" cy="1106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65593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Left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1950" y="304702"/>
            <a:ext cx="11248101" cy="607167"/>
          </a:xfrm>
        </p:spPr>
        <p:txBody>
          <a:bodyPr/>
          <a:lstStyle/>
          <a:p>
            <a:r>
              <a:rPr lang="en-US" dirty="0" smtClean="0"/>
              <a:t>Click to edit title</a:t>
            </a:r>
            <a:endParaRPr lang="en-US" dirty="0"/>
          </a:p>
        </p:txBody>
      </p:sp>
      <p:sp>
        <p:nvSpPr>
          <p:cNvPr id="8" name="Content Placeholder 2"/>
          <p:cNvSpPr>
            <a:spLocks noGrp="1"/>
          </p:cNvSpPr>
          <p:nvPr>
            <p:ph idx="14" hasCustomPrompt="1"/>
          </p:nvPr>
        </p:nvSpPr>
        <p:spPr>
          <a:xfrm>
            <a:off x="471949" y="1034563"/>
            <a:ext cx="5522451" cy="4866659"/>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2" y="6611781"/>
            <a:ext cx="1133644" cy="246221"/>
          </a:xfrm>
          <a:prstGeom prst="rect">
            <a:avLst/>
          </a:prstGeom>
          <a:noFill/>
        </p:spPr>
        <p:txBody>
          <a:bodyPr wrap="none" rtlCol="0">
            <a:spAutoFit/>
          </a:bodyPr>
          <a:lstStyle/>
          <a:p>
            <a:pPr defTabSz="609585" eaLnBrk="0" fontAlgn="base" hangingPunct="0">
              <a:spcBef>
                <a:spcPct val="0"/>
              </a:spcBef>
              <a:spcAft>
                <a:spcPct val="0"/>
              </a:spcAft>
            </a:pPr>
            <a:r>
              <a:rPr lang="en-US" sz="1000" dirty="0">
                <a:solidFill>
                  <a:prstClr val="white"/>
                </a:solidFill>
                <a:latin typeface="Neo Sans Intel" panose="020B0504020202020204" pitchFamily="34" charset="0"/>
                <a:ea typeface="Geneva" pitchFamily="126" charset="-128"/>
                <a:cs typeface="Neo Sans Intel"/>
              </a:rPr>
              <a:t>Intel Confidential</a:t>
            </a:r>
          </a:p>
        </p:txBody>
      </p:sp>
    </p:spTree>
    <p:extLst>
      <p:ext uri="{BB962C8B-B14F-4D97-AF65-F5344CB8AC3E}">
        <p14:creationId xmlns:p14="http://schemas.microsoft.com/office/powerpoint/2010/main" val="407910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9163136" y="6432516"/>
            <a:ext cx="2844800" cy="365125"/>
          </a:xfrm>
          <a:prstGeom prst="rect">
            <a:avLst/>
          </a:prstGeom>
        </p:spPr>
        <p:txBody>
          <a:bodyPr/>
          <a:lstStyle/>
          <a:p>
            <a:pPr defTabSz="609585" eaLnBrk="0" fontAlgn="base" hangingPunct="0">
              <a:spcBef>
                <a:spcPct val="0"/>
              </a:spcBef>
              <a:spcAft>
                <a:spcPct val="0"/>
              </a:spcAft>
            </a:pPr>
            <a:fld id="{EE2556C5-CE8C-6547-B838-EA80C61A4AF7}" type="slidenum">
              <a:rPr lang="en-US" smtClean="0">
                <a:solidFill>
                  <a:prstClr val="black"/>
                </a:solidFill>
                <a:latin typeface="Neo Sans Intel" panose="020B0504020202020204" pitchFamily="34" charset="0"/>
                <a:ea typeface="Geneva" pitchFamily="126" charset="-128"/>
              </a:rPr>
              <a:pPr defTabSz="609585" eaLnBrk="0" fontAlgn="base" hangingPunct="0">
                <a:spcBef>
                  <a:spcPct val="0"/>
                </a:spcBef>
                <a:spcAft>
                  <a:spcPct val="0"/>
                </a:spcAft>
              </a:pPr>
              <a:t>‹#›</a:t>
            </a:fld>
            <a:endParaRPr lang="en-US" dirty="0">
              <a:solidFill>
                <a:prstClr val="black"/>
              </a:solidFill>
              <a:latin typeface="Neo Sans Intel" panose="020B0504020202020204" pitchFamily="34" charset="0"/>
              <a:ea typeface="Geneva" pitchFamily="126" charset="-128"/>
            </a:endParaRPr>
          </a:p>
        </p:txBody>
      </p:sp>
      <p:sp>
        <p:nvSpPr>
          <p:cNvPr id="15" name="Content Placeholder 2"/>
          <p:cNvSpPr>
            <a:spLocks noGrp="1"/>
          </p:cNvSpPr>
          <p:nvPr>
            <p:ph sz="half" idx="1" hasCustomPrompt="1"/>
          </p:nvPr>
        </p:nvSpPr>
        <p:spPr>
          <a:xfrm>
            <a:off x="607485" y="1604438"/>
            <a:ext cx="5342468" cy="4567767"/>
          </a:xfrm>
        </p:spPr>
        <p:txBody>
          <a:bodyPr vert="horz" lIns="0" tIns="0" rIns="0" bIns="0" rtlCol="0">
            <a:noAutofit/>
          </a:bodyPr>
          <a:lstStyle>
            <a:lvl1pPr>
              <a:defRPr lang="en-US" dirty="0" smtClean="0"/>
            </a:lvl1pPr>
            <a:lvl2pPr>
              <a:defRPr lang="en-US" dirty="0" smtClean="0"/>
            </a:lvl2pPr>
            <a:lvl3pPr>
              <a:defRPr lang="en-US" sz="1867" dirty="0" smtClean="0"/>
            </a:lvl3pPr>
            <a:lvl4pPr>
              <a:defRPr lang="en-US" sz="1600" dirty="0" smtClean="0"/>
            </a:lvl4pPr>
            <a:lvl5pPr>
              <a:defRPr lang="en-US" sz="1600"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16" name="Content Placeholder 2"/>
          <p:cNvSpPr>
            <a:spLocks noGrp="1"/>
          </p:cNvSpPr>
          <p:nvPr>
            <p:ph sz="half" idx="13" hasCustomPrompt="1"/>
          </p:nvPr>
        </p:nvSpPr>
        <p:spPr>
          <a:xfrm>
            <a:off x="6237817" y="1604438"/>
            <a:ext cx="5340352" cy="4567767"/>
          </a:xfrm>
        </p:spPr>
        <p:txBody>
          <a:bodyPr vert="horz" lIns="0" tIns="0" rIns="0" bIns="0" rtlCol="0">
            <a:noAutofit/>
          </a:bodyPr>
          <a:lstStyle>
            <a:lvl1pPr>
              <a:defRPr lang="en-US" dirty="0" smtClean="0"/>
            </a:lvl1pPr>
            <a:lvl2pPr>
              <a:defRPr lang="en-US" dirty="0" smtClean="0"/>
            </a:lvl2pPr>
            <a:lvl3pPr>
              <a:defRPr lang="en-US" sz="1867" dirty="0" smtClean="0"/>
            </a:lvl3pPr>
            <a:lvl4pPr>
              <a:defRPr lang="en-US" sz="1600" dirty="0" smtClean="0"/>
            </a:lvl4pPr>
            <a:lvl5pPr>
              <a:defRPr lang="en-US" sz="1600"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8" name="Title 6"/>
          <p:cNvSpPr>
            <a:spLocks noGrp="1"/>
          </p:cNvSpPr>
          <p:nvPr>
            <p:ph type="title" hasCustomPrompt="1"/>
          </p:nvPr>
        </p:nvSpPr>
        <p:spPr>
          <a:xfrm>
            <a:off x="607484" y="411797"/>
            <a:ext cx="10972800" cy="115824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19623732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Bulleted Tex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07484" y="411797"/>
            <a:ext cx="10972800" cy="115824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
        <p:nvSpPr>
          <p:cNvPr id="9" name="Content Placeholder 8"/>
          <p:cNvSpPr>
            <a:spLocks noGrp="1"/>
          </p:cNvSpPr>
          <p:nvPr>
            <p:ph sz="quarter" idx="13" hasCustomPrompt="1"/>
          </p:nvPr>
        </p:nvSpPr>
        <p:spPr>
          <a:xfrm>
            <a:off x="607484" y="1604434"/>
            <a:ext cx="10970683" cy="4567767"/>
          </a:xfrm>
        </p:spPr>
        <p:txBody>
          <a:bodyPr/>
          <a:lstStyle>
            <a:lvl1pPr>
              <a:defRPr>
                <a:solidFill>
                  <a:srgbClr val="0071C5"/>
                </a:solidFill>
              </a:defRPr>
            </a:lvl1pPr>
            <a:lvl2pPr>
              <a:defRPr sz="1800"/>
            </a:lvl2pPr>
            <a:lvl3pPr>
              <a:defRPr sz="1800"/>
            </a:lvl3pPr>
            <a:lvl4pPr>
              <a:defRPr sz="1600"/>
            </a:lvl4pPr>
          </a:lstStyle>
          <a:p>
            <a:pPr lvl="0"/>
            <a:r>
              <a:rPr lang="en-US" dirty="0" smtClean="0"/>
              <a:t>18pt Intel Clear body text</a:t>
            </a:r>
          </a:p>
          <a:p>
            <a:pPr lvl="1"/>
            <a:r>
              <a:rPr lang="en-US" dirty="0" smtClean="0"/>
              <a:t>18pt Intel Clear bullet one</a:t>
            </a:r>
          </a:p>
          <a:p>
            <a:pPr lvl="2"/>
            <a:r>
              <a:rPr lang="en-US" dirty="0" smtClean="0"/>
              <a:t>18pt Intel Clear sub-bullet</a:t>
            </a:r>
          </a:p>
          <a:p>
            <a:pPr lvl="3"/>
            <a:r>
              <a:rPr lang="en-US" dirty="0" smtClean="0"/>
              <a:t>16pt Intel Clear fourth level</a:t>
            </a:r>
          </a:p>
          <a:p>
            <a:pPr lvl="4"/>
            <a:r>
              <a:rPr lang="en-US" dirty="0" err="1" smtClean="0"/>
              <a:t>14pt</a:t>
            </a:r>
            <a:r>
              <a:rPr lang="en-US" dirty="0" smtClean="0"/>
              <a:t> Intel Clear fifth level</a:t>
            </a:r>
            <a:endParaRPr lang="en-US" dirty="0"/>
          </a:p>
        </p:txBody>
      </p:sp>
      <p:sp>
        <p:nvSpPr>
          <p:cNvPr id="8" name="Slide Number Placeholder 5"/>
          <p:cNvSpPr>
            <a:spLocks noGrp="1"/>
          </p:cNvSpPr>
          <p:nvPr>
            <p:ph type="sldNum" sz="quarter" idx="4294967295"/>
          </p:nvPr>
        </p:nvSpPr>
        <p:spPr>
          <a:xfrm>
            <a:off x="9086936" y="6626246"/>
            <a:ext cx="2844800" cy="79463"/>
          </a:xfrm>
          <a:prstGeom prst="rect">
            <a:avLst/>
          </a:prstGeom>
        </p:spPr>
        <p:txBody>
          <a:bodyPr vert="horz" lIns="0" tIns="0" rIns="0" bIns="0" rtlCol="0" anchor="ctr"/>
          <a:lstStyle>
            <a:lvl1pPr algn="r">
              <a:defRPr sz="800">
                <a:solidFill>
                  <a:schemeClr val="bg1"/>
                </a:solidFill>
                <a:latin typeface="Arial"/>
                <a:cs typeface="Arial"/>
              </a:defRPr>
            </a:lvl1pPr>
          </a:lstStyle>
          <a:p>
            <a:fld id="{EE2556C5-CE8C-6547-B838-EA80C61A4AF7}" type="slidenum">
              <a:rPr lang="en-US" smtClean="0">
                <a:solidFill>
                  <a:prstClr val="white"/>
                </a:solidFill>
                <a:latin typeface="Intel Clear"/>
                <a:cs typeface="Intel Clear"/>
              </a:rPr>
              <a:pPr/>
              <a:t>‹#›</a:t>
            </a:fld>
            <a:endParaRPr lang="en-US" dirty="0">
              <a:solidFill>
                <a:prstClr val="white"/>
              </a:solidFill>
              <a:latin typeface="Intel Clear"/>
              <a:cs typeface="Intel Clear"/>
            </a:endParaRPr>
          </a:p>
        </p:txBody>
      </p:sp>
    </p:spTree>
    <p:extLst>
      <p:ext uri="{BB962C8B-B14F-4D97-AF65-F5344CB8AC3E}">
        <p14:creationId xmlns:p14="http://schemas.microsoft.com/office/powerpoint/2010/main" val="126495893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163136" y="6432516"/>
            <a:ext cx="2844800" cy="365125"/>
          </a:xfrm>
          <a:prstGeom prst="rect">
            <a:avLst/>
          </a:prstGeom>
        </p:spPr>
        <p:txBody>
          <a:bodyPr/>
          <a:lstStyle/>
          <a:p>
            <a:pPr defTabSz="609585" eaLnBrk="0" fontAlgn="base" hangingPunct="0">
              <a:spcBef>
                <a:spcPct val="0"/>
              </a:spcBef>
              <a:spcAft>
                <a:spcPct val="0"/>
              </a:spcAft>
            </a:pPr>
            <a:fld id="{EE2556C5-CE8C-6547-B838-EA80C61A4AF7}" type="slidenum">
              <a:rPr lang="en-US" smtClean="0">
                <a:solidFill>
                  <a:prstClr val="black"/>
                </a:solidFill>
                <a:latin typeface="Neo Sans Intel" panose="020B0504020202020204" pitchFamily="34" charset="0"/>
                <a:ea typeface="Geneva" pitchFamily="126" charset="-128"/>
              </a:rPr>
              <a:pPr defTabSz="609585" eaLnBrk="0" fontAlgn="base" hangingPunct="0">
                <a:spcBef>
                  <a:spcPct val="0"/>
                </a:spcBef>
                <a:spcAft>
                  <a:spcPct val="0"/>
                </a:spcAft>
              </a:pPr>
              <a:t>‹#›</a:t>
            </a:fld>
            <a:endParaRPr lang="en-US" dirty="0">
              <a:solidFill>
                <a:prstClr val="black"/>
              </a:solidFill>
              <a:latin typeface="Neo Sans Intel" panose="020B0504020202020204" pitchFamily="34" charset="0"/>
              <a:ea typeface="Geneva" pitchFamily="126" charset="-128"/>
            </a:endParaRPr>
          </a:p>
        </p:txBody>
      </p:sp>
      <p:sp>
        <p:nvSpPr>
          <p:cNvPr id="7" name="Title 6"/>
          <p:cNvSpPr>
            <a:spLocks noGrp="1"/>
          </p:cNvSpPr>
          <p:nvPr>
            <p:ph type="title" hasCustomPrompt="1"/>
          </p:nvPr>
        </p:nvSpPr>
        <p:spPr>
          <a:xfrm>
            <a:off x="607484" y="411797"/>
            <a:ext cx="10972800" cy="115824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
        <p:nvSpPr>
          <p:cNvPr id="9" name="Content Placeholder 8"/>
          <p:cNvSpPr>
            <a:spLocks noGrp="1"/>
          </p:cNvSpPr>
          <p:nvPr>
            <p:ph sz="quarter" idx="13" hasCustomPrompt="1"/>
          </p:nvPr>
        </p:nvSpPr>
        <p:spPr>
          <a:xfrm>
            <a:off x="607487" y="1604439"/>
            <a:ext cx="10970683" cy="4567767"/>
          </a:xfrm>
        </p:spPr>
        <p:txBody>
          <a:bodyPr/>
          <a:lstStyle>
            <a:lvl1pPr>
              <a:defRPr>
                <a:solidFill>
                  <a:srgbClr val="0071C5"/>
                </a:solidFill>
              </a:defRPr>
            </a:lvl1pPr>
            <a:lvl2pPr>
              <a:defRPr sz="2400"/>
            </a:lvl2pPr>
            <a:lvl3pPr>
              <a:defRPr sz="2400"/>
            </a:lvl3pPr>
            <a:lvl4pPr>
              <a:defRPr sz="2133"/>
            </a:lvl4pPr>
          </a:lstStyle>
          <a:p>
            <a:pPr lvl="0"/>
            <a:r>
              <a:rPr lang="en-US" dirty="0" smtClean="0"/>
              <a:t>18pt Intel Clear body text</a:t>
            </a:r>
          </a:p>
          <a:p>
            <a:pPr lvl="1"/>
            <a:r>
              <a:rPr lang="en-US" dirty="0" smtClean="0"/>
              <a:t>18pt Intel Clear bullet one</a:t>
            </a:r>
          </a:p>
          <a:p>
            <a:pPr lvl="2"/>
            <a:r>
              <a:rPr lang="en-US" dirty="0" smtClean="0"/>
              <a:t>18pt Intel Clear sub-bullet</a:t>
            </a:r>
          </a:p>
          <a:p>
            <a:pPr lvl="3"/>
            <a:r>
              <a:rPr lang="en-US" dirty="0" smtClean="0"/>
              <a:t>16pt Intel Clear fourth level</a:t>
            </a:r>
          </a:p>
          <a:p>
            <a:pPr lvl="4"/>
            <a:r>
              <a:rPr lang="en-US" dirty="0" err="1" smtClean="0"/>
              <a:t>14pt</a:t>
            </a:r>
            <a:r>
              <a:rPr lang="en-US" dirty="0" smtClean="0"/>
              <a:t> Intel Clear fifth level</a:t>
            </a:r>
            <a:endParaRPr lang="en-US" dirty="0"/>
          </a:p>
        </p:txBody>
      </p:sp>
    </p:spTree>
    <p:extLst>
      <p:ext uri="{BB962C8B-B14F-4D97-AF65-F5344CB8AC3E}">
        <p14:creationId xmlns:p14="http://schemas.microsoft.com/office/powerpoint/2010/main" val="416029953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cSld name="Blue Section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7484" y="2810749"/>
            <a:ext cx="10363200" cy="1362075"/>
          </a:xfrm>
        </p:spPr>
        <p:txBody>
          <a:bodyPr anchor="b" anchorCtr="0">
            <a:noAutofit/>
          </a:bodyPr>
          <a:lstStyle>
            <a:lvl1pPr algn="l">
              <a:lnSpc>
                <a:spcPct val="80000"/>
              </a:lnSpc>
              <a:defRPr sz="7200" b="0" cap="none" spc="0" baseline="0">
                <a:solidFill>
                  <a:schemeClr val="bg1"/>
                </a:solidFill>
                <a:latin typeface="Intel Clear Pro" panose="020B0804020202060201" pitchFamily="34" charset="0"/>
                <a:cs typeface="Intel Clear Pro" panose="020B0804020202060201" pitchFamily="34" charset="0"/>
              </a:defRPr>
            </a:lvl1pPr>
          </a:lstStyle>
          <a:p>
            <a:r>
              <a:rPr lang="en-US" dirty="0" smtClean="0"/>
              <a:t>54pt Intel Clear Pro</a:t>
            </a:r>
            <a:br>
              <a:rPr lang="en-US" dirty="0" smtClean="0"/>
            </a:br>
            <a:r>
              <a:rPr lang="en-US" dirty="0" smtClean="0"/>
              <a:t>blue section break</a:t>
            </a:r>
            <a:endParaRPr lang="en-US" dirty="0"/>
          </a:p>
        </p:txBody>
      </p:sp>
      <p:sp>
        <p:nvSpPr>
          <p:cNvPr id="3" name="Text Placeholder 2"/>
          <p:cNvSpPr>
            <a:spLocks noGrp="1"/>
          </p:cNvSpPr>
          <p:nvPr>
            <p:ph type="body" idx="1" hasCustomPrompt="1"/>
          </p:nvPr>
        </p:nvSpPr>
        <p:spPr>
          <a:xfrm>
            <a:off x="607484" y="4321533"/>
            <a:ext cx="10363200" cy="1500187"/>
          </a:xfrm>
        </p:spPr>
        <p:txBody>
          <a:bodyPr anchor="t" anchorCtr="0">
            <a:noAutofit/>
          </a:bodyPr>
          <a:lstStyle>
            <a:lvl1pPr marL="0" indent="0">
              <a:buNone/>
              <a:defRPr sz="2133" b="0" i="0" baseline="0">
                <a:solidFill>
                  <a:srgbClr val="F3D54E"/>
                </a:solidFill>
                <a:latin typeface="Intel Clear"/>
                <a:cs typeface="Intel Clear"/>
              </a:defRPr>
            </a:lvl1pPr>
            <a:lvl2pPr marL="609555" indent="0">
              <a:buNone/>
              <a:defRPr sz="2400">
                <a:solidFill>
                  <a:schemeClr val="tx1">
                    <a:tint val="75000"/>
                  </a:schemeClr>
                </a:solidFill>
              </a:defRPr>
            </a:lvl2pPr>
            <a:lvl3pPr marL="1219108" indent="0">
              <a:buNone/>
              <a:defRPr sz="2133">
                <a:solidFill>
                  <a:schemeClr val="tx1">
                    <a:tint val="75000"/>
                  </a:schemeClr>
                </a:solidFill>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5"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r>
              <a:rPr lang="en-US" dirty="0" smtClean="0"/>
              <a:t>16pt Intel Clear Subhead</a:t>
            </a:r>
            <a:endParaRPr lang="en-US" dirty="0"/>
          </a:p>
        </p:txBody>
      </p:sp>
      <p:sp>
        <p:nvSpPr>
          <p:cNvPr id="6" name="Rectangle 5"/>
          <p:cNvSpPr/>
          <p:nvPr/>
        </p:nvSpPr>
        <p:spPr>
          <a:xfrm>
            <a:off x="605370" y="6554398"/>
            <a:ext cx="1707199" cy="123111"/>
          </a:xfrm>
          <a:prstGeom prst="rect">
            <a:avLst/>
          </a:prstGeom>
        </p:spPr>
        <p:txBody>
          <a:bodyPr wrap="none" lIns="0" tIns="0" rIns="0" bIns="0">
            <a:spAutoFit/>
          </a:bodyPr>
          <a:lstStyle/>
          <a:p>
            <a:pPr defTabSz="609585" eaLnBrk="0" fontAlgn="base" hangingPunct="0">
              <a:spcBef>
                <a:spcPct val="0"/>
              </a:spcBef>
              <a:spcAft>
                <a:spcPct val="0"/>
              </a:spcAft>
            </a:pPr>
            <a:r>
              <a:rPr lang="en-US" sz="800" dirty="0">
                <a:solidFill>
                  <a:prstClr val="white"/>
                </a:solidFill>
                <a:ea typeface="Geneva" pitchFamily="126" charset="-128"/>
                <a:cs typeface="Intel Clear"/>
              </a:rPr>
              <a:t>Intel Confidential – Internal Use Only</a:t>
            </a:r>
          </a:p>
        </p:txBody>
      </p:sp>
    </p:spTree>
    <p:extLst>
      <p:ext uri="{BB962C8B-B14F-4D97-AF65-F5344CB8AC3E}">
        <p14:creationId xmlns:p14="http://schemas.microsoft.com/office/powerpoint/2010/main" val="343390125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8" name="Title 7"/>
          <p:cNvSpPr>
            <a:spLocks noGrp="1"/>
          </p:cNvSpPr>
          <p:nvPr>
            <p:ph type="title"/>
          </p:nvPr>
        </p:nvSpPr>
        <p:spPr/>
        <p:txBody>
          <a:bodyPr/>
          <a:lstStyle/>
          <a:p>
            <a:r>
              <a:rPr lang="en-US" smtClean="0"/>
              <a:t>Click to edit Master title style</a:t>
            </a:r>
            <a:endParaRPr lang="en-IE"/>
          </a:p>
        </p:txBody>
      </p:sp>
    </p:spTree>
    <p:extLst>
      <p:ext uri="{BB962C8B-B14F-4D97-AF65-F5344CB8AC3E}">
        <p14:creationId xmlns:p14="http://schemas.microsoft.com/office/powerpoint/2010/main" val="155450002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cSld name="1_Divider">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BEBA8EAE-BF5A-486C-A8C5-ECC9F3942E4B}">
                <a14:imgProps xmlns:a14="http://schemas.microsoft.com/office/drawing/2010/main">
                  <a14:imgLayer r:embed="rId3">
                    <a14:imgEffect>
                      <a14:backgroundRemoval t="2256" b="98496" l="174" r="99217"/>
                    </a14:imgEffect>
                  </a14:imgLayer>
                </a14:imgProps>
              </a:ext>
              <a:ext uri="{28A0092B-C50C-407E-A947-70E740481C1C}">
                <a14:useLocalDpi xmlns:a14="http://schemas.microsoft.com/office/drawing/2010/main" val="0"/>
              </a:ext>
            </a:extLst>
          </a:blip>
          <a:stretch>
            <a:fillRect/>
          </a:stretch>
        </p:blipFill>
        <p:spPr>
          <a:xfrm rot="10800000">
            <a:off x="-198475" y="1001539"/>
            <a:ext cx="12192000" cy="3175332"/>
          </a:xfrm>
          <a:prstGeom prst="rect">
            <a:avLst/>
          </a:prstGeom>
          <a:effectLst>
            <a:outerShdw blurRad="50800" dist="38100" dir="2700000" algn="tl" rotWithShape="0">
              <a:prstClr val="black">
                <a:alpha val="40000"/>
              </a:prstClr>
            </a:outerShdw>
          </a:effectLst>
        </p:spPr>
      </p:pic>
      <p:sp>
        <p:nvSpPr>
          <p:cNvPr id="3" name="Freeform 2"/>
          <p:cNvSpPr>
            <a:spLocks/>
          </p:cNvSpPr>
          <p:nvPr/>
        </p:nvSpPr>
        <p:spPr>
          <a:xfrm>
            <a:off x="2864484" y="1072407"/>
            <a:ext cx="5165848" cy="1337340"/>
          </a:xfrm>
          <a:custGeom>
            <a:avLst/>
            <a:gdLst>
              <a:gd name="connsiteX0" fmla="*/ 31898 w 3848986"/>
              <a:gd name="connsiteY0" fmla="*/ 31898 h 1297172"/>
              <a:gd name="connsiteX1" fmla="*/ 2870791 w 3848986"/>
              <a:gd name="connsiteY1" fmla="*/ 31898 h 1297172"/>
              <a:gd name="connsiteX2" fmla="*/ 2881424 w 3848986"/>
              <a:gd name="connsiteY2" fmla="*/ 435935 h 1297172"/>
              <a:gd name="connsiteX3" fmla="*/ 3051544 w 3848986"/>
              <a:gd name="connsiteY3" fmla="*/ 414670 h 1297172"/>
              <a:gd name="connsiteX4" fmla="*/ 3072810 w 3848986"/>
              <a:gd name="connsiteY4" fmla="*/ 0 h 1297172"/>
              <a:gd name="connsiteX5" fmla="*/ 3848986 w 3848986"/>
              <a:gd name="connsiteY5" fmla="*/ 10632 h 1297172"/>
              <a:gd name="connsiteX6" fmla="*/ 3848986 w 3848986"/>
              <a:gd name="connsiteY6" fmla="*/ 1286539 h 1297172"/>
              <a:gd name="connsiteX7" fmla="*/ 1924493 w 3848986"/>
              <a:gd name="connsiteY7" fmla="*/ 1297172 h 1297172"/>
              <a:gd name="connsiteX8" fmla="*/ 1935126 w 3848986"/>
              <a:gd name="connsiteY8" fmla="*/ 967563 h 1297172"/>
              <a:gd name="connsiteX9" fmla="*/ 1616149 w 3848986"/>
              <a:gd name="connsiteY9" fmla="*/ 978195 h 1297172"/>
              <a:gd name="connsiteX10" fmla="*/ 1616149 w 3848986"/>
              <a:gd name="connsiteY10" fmla="*/ 1297172 h 1297172"/>
              <a:gd name="connsiteX11" fmla="*/ 0 w 3848986"/>
              <a:gd name="connsiteY11" fmla="*/ 1297172 h 1297172"/>
              <a:gd name="connsiteX12" fmla="*/ 31898 w 3848986"/>
              <a:gd name="connsiteY12" fmla="*/ 31898 h 1297172"/>
              <a:gd name="connsiteX0" fmla="*/ 31898 w 3848986"/>
              <a:gd name="connsiteY0" fmla="*/ 31898 h 1297172"/>
              <a:gd name="connsiteX1" fmla="*/ 2870791 w 3848986"/>
              <a:gd name="connsiteY1" fmla="*/ 31898 h 1297172"/>
              <a:gd name="connsiteX2" fmla="*/ 2881424 w 3848986"/>
              <a:gd name="connsiteY2" fmla="*/ 435935 h 1297172"/>
              <a:gd name="connsiteX3" fmla="*/ 3062177 w 3848986"/>
              <a:gd name="connsiteY3" fmla="*/ 457200 h 1297172"/>
              <a:gd name="connsiteX4" fmla="*/ 3072810 w 3848986"/>
              <a:gd name="connsiteY4" fmla="*/ 0 h 1297172"/>
              <a:gd name="connsiteX5" fmla="*/ 3848986 w 3848986"/>
              <a:gd name="connsiteY5" fmla="*/ 10632 h 1297172"/>
              <a:gd name="connsiteX6" fmla="*/ 3848986 w 3848986"/>
              <a:gd name="connsiteY6" fmla="*/ 1286539 h 1297172"/>
              <a:gd name="connsiteX7" fmla="*/ 1924493 w 3848986"/>
              <a:gd name="connsiteY7" fmla="*/ 1297172 h 1297172"/>
              <a:gd name="connsiteX8" fmla="*/ 1935126 w 3848986"/>
              <a:gd name="connsiteY8" fmla="*/ 967563 h 1297172"/>
              <a:gd name="connsiteX9" fmla="*/ 1616149 w 3848986"/>
              <a:gd name="connsiteY9" fmla="*/ 978195 h 1297172"/>
              <a:gd name="connsiteX10" fmla="*/ 1616149 w 3848986"/>
              <a:gd name="connsiteY10" fmla="*/ 1297172 h 1297172"/>
              <a:gd name="connsiteX11" fmla="*/ 0 w 3848986"/>
              <a:gd name="connsiteY11" fmla="*/ 1297172 h 1297172"/>
              <a:gd name="connsiteX12" fmla="*/ 31898 w 3848986"/>
              <a:gd name="connsiteY12" fmla="*/ 31898 h 1297172"/>
              <a:gd name="connsiteX0" fmla="*/ 31898 w 3848986"/>
              <a:gd name="connsiteY0" fmla="*/ 31898 h 1297172"/>
              <a:gd name="connsiteX1" fmla="*/ 2870791 w 3848986"/>
              <a:gd name="connsiteY1" fmla="*/ 31898 h 1297172"/>
              <a:gd name="connsiteX2" fmla="*/ 2881424 w 3848986"/>
              <a:gd name="connsiteY2" fmla="*/ 435935 h 1297172"/>
              <a:gd name="connsiteX3" fmla="*/ 3062177 w 3848986"/>
              <a:gd name="connsiteY3" fmla="*/ 438150 h 1297172"/>
              <a:gd name="connsiteX4" fmla="*/ 3072810 w 3848986"/>
              <a:gd name="connsiteY4" fmla="*/ 0 h 1297172"/>
              <a:gd name="connsiteX5" fmla="*/ 3848986 w 3848986"/>
              <a:gd name="connsiteY5" fmla="*/ 10632 h 1297172"/>
              <a:gd name="connsiteX6" fmla="*/ 3848986 w 3848986"/>
              <a:gd name="connsiteY6" fmla="*/ 1286539 h 1297172"/>
              <a:gd name="connsiteX7" fmla="*/ 1924493 w 3848986"/>
              <a:gd name="connsiteY7" fmla="*/ 1297172 h 1297172"/>
              <a:gd name="connsiteX8" fmla="*/ 1935126 w 3848986"/>
              <a:gd name="connsiteY8" fmla="*/ 967563 h 1297172"/>
              <a:gd name="connsiteX9" fmla="*/ 1616149 w 3848986"/>
              <a:gd name="connsiteY9" fmla="*/ 978195 h 1297172"/>
              <a:gd name="connsiteX10" fmla="*/ 1616149 w 3848986"/>
              <a:gd name="connsiteY10" fmla="*/ 1297172 h 1297172"/>
              <a:gd name="connsiteX11" fmla="*/ 0 w 3848986"/>
              <a:gd name="connsiteY11" fmla="*/ 1297172 h 1297172"/>
              <a:gd name="connsiteX12" fmla="*/ 31898 w 3848986"/>
              <a:gd name="connsiteY12" fmla="*/ 31898 h 1297172"/>
              <a:gd name="connsiteX0" fmla="*/ 31898 w 3848986"/>
              <a:gd name="connsiteY0" fmla="*/ 31898 h 1297172"/>
              <a:gd name="connsiteX1" fmla="*/ 2870791 w 3848986"/>
              <a:gd name="connsiteY1" fmla="*/ 31898 h 1297172"/>
              <a:gd name="connsiteX2" fmla="*/ 2881424 w 3848986"/>
              <a:gd name="connsiteY2" fmla="*/ 435935 h 1297172"/>
              <a:gd name="connsiteX3" fmla="*/ 3062177 w 3848986"/>
              <a:gd name="connsiteY3" fmla="*/ 438150 h 1297172"/>
              <a:gd name="connsiteX4" fmla="*/ 3072810 w 3848986"/>
              <a:gd name="connsiteY4" fmla="*/ 0 h 1297172"/>
              <a:gd name="connsiteX5" fmla="*/ 3848986 w 3848986"/>
              <a:gd name="connsiteY5" fmla="*/ 10632 h 1297172"/>
              <a:gd name="connsiteX6" fmla="*/ 3848986 w 3848986"/>
              <a:gd name="connsiteY6" fmla="*/ 1286539 h 1297172"/>
              <a:gd name="connsiteX7" fmla="*/ 1924493 w 3848986"/>
              <a:gd name="connsiteY7" fmla="*/ 1297172 h 1297172"/>
              <a:gd name="connsiteX8" fmla="*/ 1935126 w 3848986"/>
              <a:gd name="connsiteY8" fmla="*/ 967563 h 1297172"/>
              <a:gd name="connsiteX9" fmla="*/ 1616149 w 3848986"/>
              <a:gd name="connsiteY9" fmla="*/ 978195 h 1297172"/>
              <a:gd name="connsiteX10" fmla="*/ 1616149 w 3848986"/>
              <a:gd name="connsiteY10" fmla="*/ 1297172 h 1297172"/>
              <a:gd name="connsiteX11" fmla="*/ 0 w 3848986"/>
              <a:gd name="connsiteY11" fmla="*/ 1297172 h 1297172"/>
              <a:gd name="connsiteX12" fmla="*/ 31898 w 3848986"/>
              <a:gd name="connsiteY12" fmla="*/ 31898 h 1297172"/>
              <a:gd name="connsiteX0" fmla="*/ 31898 w 3848986"/>
              <a:gd name="connsiteY0" fmla="*/ 25548 h 1290822"/>
              <a:gd name="connsiteX1" fmla="*/ 2870791 w 3848986"/>
              <a:gd name="connsiteY1" fmla="*/ 25548 h 1290822"/>
              <a:gd name="connsiteX2" fmla="*/ 2881424 w 3848986"/>
              <a:gd name="connsiteY2" fmla="*/ 429585 h 1290822"/>
              <a:gd name="connsiteX3" fmla="*/ 3062177 w 3848986"/>
              <a:gd name="connsiteY3" fmla="*/ 431800 h 1290822"/>
              <a:gd name="connsiteX4" fmla="*/ 3053760 w 3848986"/>
              <a:gd name="connsiteY4" fmla="*/ 0 h 1290822"/>
              <a:gd name="connsiteX5" fmla="*/ 3848986 w 3848986"/>
              <a:gd name="connsiteY5" fmla="*/ 4282 h 1290822"/>
              <a:gd name="connsiteX6" fmla="*/ 3848986 w 3848986"/>
              <a:gd name="connsiteY6" fmla="*/ 1280189 h 1290822"/>
              <a:gd name="connsiteX7" fmla="*/ 1924493 w 3848986"/>
              <a:gd name="connsiteY7" fmla="*/ 1290822 h 1290822"/>
              <a:gd name="connsiteX8" fmla="*/ 1935126 w 3848986"/>
              <a:gd name="connsiteY8" fmla="*/ 961213 h 1290822"/>
              <a:gd name="connsiteX9" fmla="*/ 1616149 w 3848986"/>
              <a:gd name="connsiteY9" fmla="*/ 971845 h 1290822"/>
              <a:gd name="connsiteX10" fmla="*/ 1616149 w 3848986"/>
              <a:gd name="connsiteY10" fmla="*/ 1290822 h 1290822"/>
              <a:gd name="connsiteX11" fmla="*/ 0 w 3848986"/>
              <a:gd name="connsiteY11" fmla="*/ 1290822 h 1290822"/>
              <a:gd name="connsiteX12" fmla="*/ 31898 w 3848986"/>
              <a:gd name="connsiteY12" fmla="*/ 25548 h 1290822"/>
              <a:gd name="connsiteX0" fmla="*/ 31898 w 3848986"/>
              <a:gd name="connsiteY0" fmla="*/ 25548 h 1290822"/>
              <a:gd name="connsiteX1" fmla="*/ 2870791 w 3848986"/>
              <a:gd name="connsiteY1" fmla="*/ 25548 h 1290822"/>
              <a:gd name="connsiteX2" fmla="*/ 2881424 w 3848986"/>
              <a:gd name="connsiteY2" fmla="*/ 429585 h 1290822"/>
              <a:gd name="connsiteX3" fmla="*/ 3062177 w 3848986"/>
              <a:gd name="connsiteY3" fmla="*/ 431800 h 1290822"/>
              <a:gd name="connsiteX4" fmla="*/ 3053760 w 3848986"/>
              <a:gd name="connsiteY4" fmla="*/ 0 h 1290822"/>
              <a:gd name="connsiteX5" fmla="*/ 3848986 w 3848986"/>
              <a:gd name="connsiteY5" fmla="*/ 4282 h 1290822"/>
              <a:gd name="connsiteX6" fmla="*/ 3848986 w 3848986"/>
              <a:gd name="connsiteY6" fmla="*/ 1280189 h 1290822"/>
              <a:gd name="connsiteX7" fmla="*/ 1943543 w 3848986"/>
              <a:gd name="connsiteY7" fmla="*/ 1290822 h 1290822"/>
              <a:gd name="connsiteX8" fmla="*/ 1935126 w 3848986"/>
              <a:gd name="connsiteY8" fmla="*/ 961213 h 1290822"/>
              <a:gd name="connsiteX9" fmla="*/ 1616149 w 3848986"/>
              <a:gd name="connsiteY9" fmla="*/ 971845 h 1290822"/>
              <a:gd name="connsiteX10" fmla="*/ 1616149 w 3848986"/>
              <a:gd name="connsiteY10" fmla="*/ 1290822 h 1290822"/>
              <a:gd name="connsiteX11" fmla="*/ 0 w 3848986"/>
              <a:gd name="connsiteY11" fmla="*/ 1290822 h 1290822"/>
              <a:gd name="connsiteX12" fmla="*/ 31898 w 3848986"/>
              <a:gd name="connsiteY12" fmla="*/ 25548 h 1290822"/>
              <a:gd name="connsiteX0" fmla="*/ 31898 w 3848986"/>
              <a:gd name="connsiteY0" fmla="*/ 25548 h 1290822"/>
              <a:gd name="connsiteX1" fmla="*/ 2870791 w 3848986"/>
              <a:gd name="connsiteY1" fmla="*/ 25548 h 1290822"/>
              <a:gd name="connsiteX2" fmla="*/ 2881424 w 3848986"/>
              <a:gd name="connsiteY2" fmla="*/ 429585 h 1290822"/>
              <a:gd name="connsiteX3" fmla="*/ 3062177 w 3848986"/>
              <a:gd name="connsiteY3" fmla="*/ 431800 h 1290822"/>
              <a:gd name="connsiteX4" fmla="*/ 3053760 w 3848986"/>
              <a:gd name="connsiteY4" fmla="*/ 0 h 1290822"/>
              <a:gd name="connsiteX5" fmla="*/ 3848986 w 3848986"/>
              <a:gd name="connsiteY5" fmla="*/ 4282 h 1290822"/>
              <a:gd name="connsiteX6" fmla="*/ 3848986 w 3848986"/>
              <a:gd name="connsiteY6" fmla="*/ 1280189 h 1290822"/>
              <a:gd name="connsiteX7" fmla="*/ 1943543 w 3848986"/>
              <a:gd name="connsiteY7" fmla="*/ 1290822 h 1290822"/>
              <a:gd name="connsiteX8" fmla="*/ 1935126 w 3848986"/>
              <a:gd name="connsiteY8" fmla="*/ 967563 h 1290822"/>
              <a:gd name="connsiteX9" fmla="*/ 1616149 w 3848986"/>
              <a:gd name="connsiteY9" fmla="*/ 971845 h 1290822"/>
              <a:gd name="connsiteX10" fmla="*/ 1616149 w 3848986"/>
              <a:gd name="connsiteY10" fmla="*/ 1290822 h 1290822"/>
              <a:gd name="connsiteX11" fmla="*/ 0 w 3848986"/>
              <a:gd name="connsiteY11" fmla="*/ 1290822 h 1290822"/>
              <a:gd name="connsiteX12" fmla="*/ 31898 w 3848986"/>
              <a:gd name="connsiteY12" fmla="*/ 25548 h 1290822"/>
              <a:gd name="connsiteX0" fmla="*/ 44598 w 3848986"/>
              <a:gd name="connsiteY0" fmla="*/ 12848 h 1290822"/>
              <a:gd name="connsiteX1" fmla="*/ 2870791 w 3848986"/>
              <a:gd name="connsiteY1" fmla="*/ 25548 h 1290822"/>
              <a:gd name="connsiteX2" fmla="*/ 2881424 w 3848986"/>
              <a:gd name="connsiteY2" fmla="*/ 429585 h 1290822"/>
              <a:gd name="connsiteX3" fmla="*/ 3062177 w 3848986"/>
              <a:gd name="connsiteY3" fmla="*/ 431800 h 1290822"/>
              <a:gd name="connsiteX4" fmla="*/ 3053760 w 3848986"/>
              <a:gd name="connsiteY4" fmla="*/ 0 h 1290822"/>
              <a:gd name="connsiteX5" fmla="*/ 3848986 w 3848986"/>
              <a:gd name="connsiteY5" fmla="*/ 4282 h 1290822"/>
              <a:gd name="connsiteX6" fmla="*/ 3848986 w 3848986"/>
              <a:gd name="connsiteY6" fmla="*/ 1280189 h 1290822"/>
              <a:gd name="connsiteX7" fmla="*/ 1943543 w 3848986"/>
              <a:gd name="connsiteY7" fmla="*/ 1290822 h 1290822"/>
              <a:gd name="connsiteX8" fmla="*/ 1935126 w 3848986"/>
              <a:gd name="connsiteY8" fmla="*/ 967563 h 1290822"/>
              <a:gd name="connsiteX9" fmla="*/ 1616149 w 3848986"/>
              <a:gd name="connsiteY9" fmla="*/ 971845 h 1290822"/>
              <a:gd name="connsiteX10" fmla="*/ 1616149 w 3848986"/>
              <a:gd name="connsiteY10" fmla="*/ 1290822 h 1290822"/>
              <a:gd name="connsiteX11" fmla="*/ 0 w 3848986"/>
              <a:gd name="connsiteY11" fmla="*/ 1290822 h 1290822"/>
              <a:gd name="connsiteX12" fmla="*/ 44598 w 3848986"/>
              <a:gd name="connsiteY12" fmla="*/ 12848 h 1290822"/>
              <a:gd name="connsiteX0" fmla="*/ 14427 w 3850565"/>
              <a:gd name="connsiteY0" fmla="*/ 12848 h 1290822"/>
              <a:gd name="connsiteX1" fmla="*/ 2872370 w 3850565"/>
              <a:gd name="connsiteY1" fmla="*/ 25548 h 1290822"/>
              <a:gd name="connsiteX2" fmla="*/ 2883003 w 3850565"/>
              <a:gd name="connsiteY2" fmla="*/ 429585 h 1290822"/>
              <a:gd name="connsiteX3" fmla="*/ 3063756 w 3850565"/>
              <a:gd name="connsiteY3" fmla="*/ 431800 h 1290822"/>
              <a:gd name="connsiteX4" fmla="*/ 3055339 w 3850565"/>
              <a:gd name="connsiteY4" fmla="*/ 0 h 1290822"/>
              <a:gd name="connsiteX5" fmla="*/ 3850565 w 3850565"/>
              <a:gd name="connsiteY5" fmla="*/ 4282 h 1290822"/>
              <a:gd name="connsiteX6" fmla="*/ 3850565 w 3850565"/>
              <a:gd name="connsiteY6" fmla="*/ 1280189 h 1290822"/>
              <a:gd name="connsiteX7" fmla="*/ 1945122 w 3850565"/>
              <a:gd name="connsiteY7" fmla="*/ 1290822 h 1290822"/>
              <a:gd name="connsiteX8" fmla="*/ 1936705 w 3850565"/>
              <a:gd name="connsiteY8" fmla="*/ 967563 h 1290822"/>
              <a:gd name="connsiteX9" fmla="*/ 1617728 w 3850565"/>
              <a:gd name="connsiteY9" fmla="*/ 971845 h 1290822"/>
              <a:gd name="connsiteX10" fmla="*/ 1617728 w 3850565"/>
              <a:gd name="connsiteY10" fmla="*/ 1290822 h 1290822"/>
              <a:gd name="connsiteX11" fmla="*/ 1579 w 3850565"/>
              <a:gd name="connsiteY11" fmla="*/ 1290822 h 1290822"/>
              <a:gd name="connsiteX12" fmla="*/ 14427 w 3850565"/>
              <a:gd name="connsiteY12" fmla="*/ 12848 h 1290822"/>
              <a:gd name="connsiteX0" fmla="*/ 12848 w 3848986"/>
              <a:gd name="connsiteY0" fmla="*/ 12848 h 1290822"/>
              <a:gd name="connsiteX1" fmla="*/ 2870791 w 3848986"/>
              <a:gd name="connsiteY1" fmla="*/ 25548 h 1290822"/>
              <a:gd name="connsiteX2" fmla="*/ 2881424 w 3848986"/>
              <a:gd name="connsiteY2" fmla="*/ 429585 h 1290822"/>
              <a:gd name="connsiteX3" fmla="*/ 3062177 w 3848986"/>
              <a:gd name="connsiteY3" fmla="*/ 431800 h 1290822"/>
              <a:gd name="connsiteX4" fmla="*/ 3053760 w 3848986"/>
              <a:gd name="connsiteY4" fmla="*/ 0 h 1290822"/>
              <a:gd name="connsiteX5" fmla="*/ 3848986 w 3848986"/>
              <a:gd name="connsiteY5" fmla="*/ 4282 h 1290822"/>
              <a:gd name="connsiteX6" fmla="*/ 3848986 w 3848986"/>
              <a:gd name="connsiteY6" fmla="*/ 1280189 h 1290822"/>
              <a:gd name="connsiteX7" fmla="*/ 1943543 w 3848986"/>
              <a:gd name="connsiteY7" fmla="*/ 1290822 h 1290822"/>
              <a:gd name="connsiteX8" fmla="*/ 1935126 w 3848986"/>
              <a:gd name="connsiteY8" fmla="*/ 967563 h 1290822"/>
              <a:gd name="connsiteX9" fmla="*/ 1616149 w 3848986"/>
              <a:gd name="connsiteY9" fmla="*/ 971845 h 1290822"/>
              <a:gd name="connsiteX10" fmla="*/ 1616149 w 3848986"/>
              <a:gd name="connsiteY10" fmla="*/ 1290822 h 1290822"/>
              <a:gd name="connsiteX11" fmla="*/ 0 w 3848986"/>
              <a:gd name="connsiteY11" fmla="*/ 1290822 h 1290822"/>
              <a:gd name="connsiteX12" fmla="*/ 12848 w 3848986"/>
              <a:gd name="connsiteY12" fmla="*/ 12848 h 1290822"/>
              <a:gd name="connsiteX0" fmla="*/ 12848 w 3848986"/>
              <a:gd name="connsiteY0" fmla="*/ 12848 h 1290822"/>
              <a:gd name="connsiteX1" fmla="*/ 2883491 w 3848986"/>
              <a:gd name="connsiteY1" fmla="*/ 6498 h 1290822"/>
              <a:gd name="connsiteX2" fmla="*/ 2881424 w 3848986"/>
              <a:gd name="connsiteY2" fmla="*/ 429585 h 1290822"/>
              <a:gd name="connsiteX3" fmla="*/ 3062177 w 3848986"/>
              <a:gd name="connsiteY3" fmla="*/ 431800 h 1290822"/>
              <a:gd name="connsiteX4" fmla="*/ 3053760 w 3848986"/>
              <a:gd name="connsiteY4" fmla="*/ 0 h 1290822"/>
              <a:gd name="connsiteX5" fmla="*/ 3848986 w 3848986"/>
              <a:gd name="connsiteY5" fmla="*/ 4282 h 1290822"/>
              <a:gd name="connsiteX6" fmla="*/ 3848986 w 3848986"/>
              <a:gd name="connsiteY6" fmla="*/ 1280189 h 1290822"/>
              <a:gd name="connsiteX7" fmla="*/ 1943543 w 3848986"/>
              <a:gd name="connsiteY7" fmla="*/ 1290822 h 1290822"/>
              <a:gd name="connsiteX8" fmla="*/ 1935126 w 3848986"/>
              <a:gd name="connsiteY8" fmla="*/ 967563 h 1290822"/>
              <a:gd name="connsiteX9" fmla="*/ 1616149 w 3848986"/>
              <a:gd name="connsiteY9" fmla="*/ 971845 h 1290822"/>
              <a:gd name="connsiteX10" fmla="*/ 1616149 w 3848986"/>
              <a:gd name="connsiteY10" fmla="*/ 1290822 h 1290822"/>
              <a:gd name="connsiteX11" fmla="*/ 0 w 3848986"/>
              <a:gd name="connsiteY11" fmla="*/ 1290822 h 1290822"/>
              <a:gd name="connsiteX12" fmla="*/ 12848 w 3848986"/>
              <a:gd name="connsiteY12" fmla="*/ 12848 h 1290822"/>
              <a:gd name="connsiteX0" fmla="*/ 12848 w 3848986"/>
              <a:gd name="connsiteY0" fmla="*/ 12848 h 1290822"/>
              <a:gd name="connsiteX1" fmla="*/ 2883491 w 3848986"/>
              <a:gd name="connsiteY1" fmla="*/ 6498 h 1290822"/>
              <a:gd name="connsiteX2" fmla="*/ 2881424 w 3848986"/>
              <a:gd name="connsiteY2" fmla="*/ 429585 h 1290822"/>
              <a:gd name="connsiteX3" fmla="*/ 3043127 w 3848986"/>
              <a:gd name="connsiteY3" fmla="*/ 431800 h 1290822"/>
              <a:gd name="connsiteX4" fmla="*/ 3053760 w 3848986"/>
              <a:gd name="connsiteY4" fmla="*/ 0 h 1290822"/>
              <a:gd name="connsiteX5" fmla="*/ 3848986 w 3848986"/>
              <a:gd name="connsiteY5" fmla="*/ 4282 h 1290822"/>
              <a:gd name="connsiteX6" fmla="*/ 3848986 w 3848986"/>
              <a:gd name="connsiteY6" fmla="*/ 1280189 h 1290822"/>
              <a:gd name="connsiteX7" fmla="*/ 1943543 w 3848986"/>
              <a:gd name="connsiteY7" fmla="*/ 1290822 h 1290822"/>
              <a:gd name="connsiteX8" fmla="*/ 1935126 w 3848986"/>
              <a:gd name="connsiteY8" fmla="*/ 967563 h 1290822"/>
              <a:gd name="connsiteX9" fmla="*/ 1616149 w 3848986"/>
              <a:gd name="connsiteY9" fmla="*/ 971845 h 1290822"/>
              <a:gd name="connsiteX10" fmla="*/ 1616149 w 3848986"/>
              <a:gd name="connsiteY10" fmla="*/ 1290822 h 1290822"/>
              <a:gd name="connsiteX11" fmla="*/ 0 w 3848986"/>
              <a:gd name="connsiteY11" fmla="*/ 1290822 h 1290822"/>
              <a:gd name="connsiteX12" fmla="*/ 12848 w 3848986"/>
              <a:gd name="connsiteY12" fmla="*/ 12848 h 1290822"/>
              <a:gd name="connsiteX0" fmla="*/ 12848 w 3848986"/>
              <a:gd name="connsiteY0" fmla="*/ 14916 h 1292890"/>
              <a:gd name="connsiteX1" fmla="*/ 2883491 w 3848986"/>
              <a:gd name="connsiteY1" fmla="*/ 8566 h 1292890"/>
              <a:gd name="connsiteX2" fmla="*/ 2881424 w 3848986"/>
              <a:gd name="connsiteY2" fmla="*/ 431653 h 1292890"/>
              <a:gd name="connsiteX3" fmla="*/ 3043127 w 3848986"/>
              <a:gd name="connsiteY3" fmla="*/ 433868 h 1292890"/>
              <a:gd name="connsiteX4" fmla="*/ 3053760 w 3848986"/>
              <a:gd name="connsiteY4" fmla="*/ 2068 h 1292890"/>
              <a:gd name="connsiteX5" fmla="*/ 3829936 w 3848986"/>
              <a:gd name="connsiteY5" fmla="*/ 0 h 1292890"/>
              <a:gd name="connsiteX6" fmla="*/ 3848986 w 3848986"/>
              <a:gd name="connsiteY6" fmla="*/ 1282257 h 1292890"/>
              <a:gd name="connsiteX7" fmla="*/ 1943543 w 3848986"/>
              <a:gd name="connsiteY7" fmla="*/ 1292890 h 1292890"/>
              <a:gd name="connsiteX8" fmla="*/ 1935126 w 3848986"/>
              <a:gd name="connsiteY8" fmla="*/ 969631 h 1292890"/>
              <a:gd name="connsiteX9" fmla="*/ 1616149 w 3848986"/>
              <a:gd name="connsiteY9" fmla="*/ 973913 h 1292890"/>
              <a:gd name="connsiteX10" fmla="*/ 1616149 w 3848986"/>
              <a:gd name="connsiteY10" fmla="*/ 1292890 h 1292890"/>
              <a:gd name="connsiteX11" fmla="*/ 0 w 3848986"/>
              <a:gd name="connsiteY11" fmla="*/ 1292890 h 1292890"/>
              <a:gd name="connsiteX12" fmla="*/ 12848 w 3848986"/>
              <a:gd name="connsiteY12" fmla="*/ 14916 h 1292890"/>
              <a:gd name="connsiteX0" fmla="*/ 12848 w 3848986"/>
              <a:gd name="connsiteY0" fmla="*/ 14916 h 1292890"/>
              <a:gd name="connsiteX1" fmla="*/ 2883491 w 3848986"/>
              <a:gd name="connsiteY1" fmla="*/ 8566 h 1292890"/>
              <a:gd name="connsiteX2" fmla="*/ 2881424 w 3848986"/>
              <a:gd name="connsiteY2" fmla="*/ 431653 h 1292890"/>
              <a:gd name="connsiteX3" fmla="*/ 3043127 w 3848986"/>
              <a:gd name="connsiteY3" fmla="*/ 433868 h 1292890"/>
              <a:gd name="connsiteX4" fmla="*/ 3053760 w 3848986"/>
              <a:gd name="connsiteY4" fmla="*/ 2068 h 1292890"/>
              <a:gd name="connsiteX5" fmla="*/ 3848986 w 3848986"/>
              <a:gd name="connsiteY5" fmla="*/ 0 h 1292890"/>
              <a:gd name="connsiteX6" fmla="*/ 3848986 w 3848986"/>
              <a:gd name="connsiteY6" fmla="*/ 1282257 h 1292890"/>
              <a:gd name="connsiteX7" fmla="*/ 1943543 w 3848986"/>
              <a:gd name="connsiteY7" fmla="*/ 1292890 h 1292890"/>
              <a:gd name="connsiteX8" fmla="*/ 1935126 w 3848986"/>
              <a:gd name="connsiteY8" fmla="*/ 969631 h 1292890"/>
              <a:gd name="connsiteX9" fmla="*/ 1616149 w 3848986"/>
              <a:gd name="connsiteY9" fmla="*/ 973913 h 1292890"/>
              <a:gd name="connsiteX10" fmla="*/ 1616149 w 3848986"/>
              <a:gd name="connsiteY10" fmla="*/ 1292890 h 1292890"/>
              <a:gd name="connsiteX11" fmla="*/ 0 w 3848986"/>
              <a:gd name="connsiteY11" fmla="*/ 1292890 h 1292890"/>
              <a:gd name="connsiteX12" fmla="*/ 12848 w 3848986"/>
              <a:gd name="connsiteY12" fmla="*/ 14916 h 1292890"/>
              <a:gd name="connsiteX0" fmla="*/ 12848 w 3848986"/>
              <a:gd name="connsiteY0" fmla="*/ 14916 h 1292890"/>
              <a:gd name="connsiteX1" fmla="*/ 2883491 w 3848986"/>
              <a:gd name="connsiteY1" fmla="*/ 8566 h 1292890"/>
              <a:gd name="connsiteX2" fmla="*/ 2881424 w 3848986"/>
              <a:gd name="connsiteY2" fmla="*/ 431653 h 1292890"/>
              <a:gd name="connsiteX3" fmla="*/ 3043127 w 3848986"/>
              <a:gd name="connsiteY3" fmla="*/ 433868 h 1292890"/>
              <a:gd name="connsiteX4" fmla="*/ 3053760 w 3848986"/>
              <a:gd name="connsiteY4" fmla="*/ 2068 h 1292890"/>
              <a:gd name="connsiteX5" fmla="*/ 3848986 w 3848986"/>
              <a:gd name="connsiteY5" fmla="*/ 0 h 1292890"/>
              <a:gd name="connsiteX6" fmla="*/ 3836286 w 3848986"/>
              <a:gd name="connsiteY6" fmla="*/ 1269557 h 1292890"/>
              <a:gd name="connsiteX7" fmla="*/ 1943543 w 3848986"/>
              <a:gd name="connsiteY7" fmla="*/ 1292890 h 1292890"/>
              <a:gd name="connsiteX8" fmla="*/ 1935126 w 3848986"/>
              <a:gd name="connsiteY8" fmla="*/ 969631 h 1292890"/>
              <a:gd name="connsiteX9" fmla="*/ 1616149 w 3848986"/>
              <a:gd name="connsiteY9" fmla="*/ 973913 h 1292890"/>
              <a:gd name="connsiteX10" fmla="*/ 1616149 w 3848986"/>
              <a:gd name="connsiteY10" fmla="*/ 1292890 h 1292890"/>
              <a:gd name="connsiteX11" fmla="*/ 0 w 3848986"/>
              <a:gd name="connsiteY11" fmla="*/ 1292890 h 1292890"/>
              <a:gd name="connsiteX12" fmla="*/ 12848 w 3848986"/>
              <a:gd name="connsiteY12" fmla="*/ 14916 h 1292890"/>
              <a:gd name="connsiteX0" fmla="*/ 12848 w 3848986"/>
              <a:gd name="connsiteY0" fmla="*/ 14916 h 1292890"/>
              <a:gd name="connsiteX1" fmla="*/ 2883491 w 3848986"/>
              <a:gd name="connsiteY1" fmla="*/ 8566 h 1292890"/>
              <a:gd name="connsiteX2" fmla="*/ 2881424 w 3848986"/>
              <a:gd name="connsiteY2" fmla="*/ 431653 h 1292890"/>
              <a:gd name="connsiteX3" fmla="*/ 3043127 w 3848986"/>
              <a:gd name="connsiteY3" fmla="*/ 433868 h 1292890"/>
              <a:gd name="connsiteX4" fmla="*/ 3053760 w 3848986"/>
              <a:gd name="connsiteY4" fmla="*/ 2068 h 1292890"/>
              <a:gd name="connsiteX5" fmla="*/ 3848986 w 3848986"/>
              <a:gd name="connsiteY5" fmla="*/ 0 h 1292890"/>
              <a:gd name="connsiteX6" fmla="*/ 3842636 w 3848986"/>
              <a:gd name="connsiteY6" fmla="*/ 1282257 h 1292890"/>
              <a:gd name="connsiteX7" fmla="*/ 1943543 w 3848986"/>
              <a:gd name="connsiteY7" fmla="*/ 1292890 h 1292890"/>
              <a:gd name="connsiteX8" fmla="*/ 1935126 w 3848986"/>
              <a:gd name="connsiteY8" fmla="*/ 969631 h 1292890"/>
              <a:gd name="connsiteX9" fmla="*/ 1616149 w 3848986"/>
              <a:gd name="connsiteY9" fmla="*/ 973913 h 1292890"/>
              <a:gd name="connsiteX10" fmla="*/ 1616149 w 3848986"/>
              <a:gd name="connsiteY10" fmla="*/ 1292890 h 1292890"/>
              <a:gd name="connsiteX11" fmla="*/ 0 w 3848986"/>
              <a:gd name="connsiteY11" fmla="*/ 1292890 h 1292890"/>
              <a:gd name="connsiteX12" fmla="*/ 12848 w 3848986"/>
              <a:gd name="connsiteY12" fmla="*/ 14916 h 1292890"/>
              <a:gd name="connsiteX0" fmla="*/ 12848 w 3849597"/>
              <a:gd name="connsiteY0" fmla="*/ 14916 h 1301307"/>
              <a:gd name="connsiteX1" fmla="*/ 2883491 w 3849597"/>
              <a:gd name="connsiteY1" fmla="*/ 8566 h 1301307"/>
              <a:gd name="connsiteX2" fmla="*/ 2881424 w 3849597"/>
              <a:gd name="connsiteY2" fmla="*/ 431653 h 1301307"/>
              <a:gd name="connsiteX3" fmla="*/ 3043127 w 3849597"/>
              <a:gd name="connsiteY3" fmla="*/ 433868 h 1301307"/>
              <a:gd name="connsiteX4" fmla="*/ 3053760 w 3849597"/>
              <a:gd name="connsiteY4" fmla="*/ 2068 h 1301307"/>
              <a:gd name="connsiteX5" fmla="*/ 3848986 w 3849597"/>
              <a:gd name="connsiteY5" fmla="*/ 0 h 1301307"/>
              <a:gd name="connsiteX6" fmla="*/ 3848986 w 3849597"/>
              <a:gd name="connsiteY6" fmla="*/ 1301307 h 1301307"/>
              <a:gd name="connsiteX7" fmla="*/ 1943543 w 3849597"/>
              <a:gd name="connsiteY7" fmla="*/ 1292890 h 1301307"/>
              <a:gd name="connsiteX8" fmla="*/ 1935126 w 3849597"/>
              <a:gd name="connsiteY8" fmla="*/ 969631 h 1301307"/>
              <a:gd name="connsiteX9" fmla="*/ 1616149 w 3849597"/>
              <a:gd name="connsiteY9" fmla="*/ 973913 h 1301307"/>
              <a:gd name="connsiteX10" fmla="*/ 1616149 w 3849597"/>
              <a:gd name="connsiteY10" fmla="*/ 1292890 h 1301307"/>
              <a:gd name="connsiteX11" fmla="*/ 0 w 3849597"/>
              <a:gd name="connsiteY11" fmla="*/ 1292890 h 1301307"/>
              <a:gd name="connsiteX12" fmla="*/ 12848 w 3849597"/>
              <a:gd name="connsiteY12" fmla="*/ 14916 h 1301307"/>
              <a:gd name="connsiteX0" fmla="*/ 12848 w 3852320"/>
              <a:gd name="connsiteY0" fmla="*/ 14916 h 1301307"/>
              <a:gd name="connsiteX1" fmla="*/ 2883491 w 3852320"/>
              <a:gd name="connsiteY1" fmla="*/ 8566 h 1301307"/>
              <a:gd name="connsiteX2" fmla="*/ 2881424 w 3852320"/>
              <a:gd name="connsiteY2" fmla="*/ 431653 h 1301307"/>
              <a:gd name="connsiteX3" fmla="*/ 3043127 w 3852320"/>
              <a:gd name="connsiteY3" fmla="*/ 433868 h 1301307"/>
              <a:gd name="connsiteX4" fmla="*/ 3053760 w 3852320"/>
              <a:gd name="connsiteY4" fmla="*/ 2068 h 1301307"/>
              <a:gd name="connsiteX5" fmla="*/ 3848986 w 3852320"/>
              <a:gd name="connsiteY5" fmla="*/ 0 h 1301307"/>
              <a:gd name="connsiteX6" fmla="*/ 3848986 w 3852320"/>
              <a:gd name="connsiteY6" fmla="*/ 1301307 h 1301307"/>
              <a:gd name="connsiteX7" fmla="*/ 1943543 w 3852320"/>
              <a:gd name="connsiteY7" fmla="*/ 1292890 h 1301307"/>
              <a:gd name="connsiteX8" fmla="*/ 1935126 w 3852320"/>
              <a:gd name="connsiteY8" fmla="*/ 969631 h 1301307"/>
              <a:gd name="connsiteX9" fmla="*/ 1616149 w 3852320"/>
              <a:gd name="connsiteY9" fmla="*/ 973913 h 1301307"/>
              <a:gd name="connsiteX10" fmla="*/ 1616149 w 3852320"/>
              <a:gd name="connsiteY10" fmla="*/ 1292890 h 1301307"/>
              <a:gd name="connsiteX11" fmla="*/ 0 w 3852320"/>
              <a:gd name="connsiteY11" fmla="*/ 1292890 h 1301307"/>
              <a:gd name="connsiteX12" fmla="*/ 12848 w 3852320"/>
              <a:gd name="connsiteY12" fmla="*/ 14916 h 1301307"/>
              <a:gd name="connsiteX0" fmla="*/ 12848 w 3869561"/>
              <a:gd name="connsiteY0" fmla="*/ 14916 h 1301307"/>
              <a:gd name="connsiteX1" fmla="*/ 2883491 w 3869561"/>
              <a:gd name="connsiteY1" fmla="*/ 8566 h 1301307"/>
              <a:gd name="connsiteX2" fmla="*/ 2881424 w 3869561"/>
              <a:gd name="connsiteY2" fmla="*/ 431653 h 1301307"/>
              <a:gd name="connsiteX3" fmla="*/ 3043127 w 3869561"/>
              <a:gd name="connsiteY3" fmla="*/ 433868 h 1301307"/>
              <a:gd name="connsiteX4" fmla="*/ 3053760 w 3869561"/>
              <a:gd name="connsiteY4" fmla="*/ 2068 h 1301307"/>
              <a:gd name="connsiteX5" fmla="*/ 3848986 w 3869561"/>
              <a:gd name="connsiteY5" fmla="*/ 0 h 1301307"/>
              <a:gd name="connsiteX6" fmla="*/ 3868036 w 3869561"/>
              <a:gd name="connsiteY6" fmla="*/ 1301307 h 1301307"/>
              <a:gd name="connsiteX7" fmla="*/ 1943543 w 3869561"/>
              <a:gd name="connsiteY7" fmla="*/ 1292890 h 1301307"/>
              <a:gd name="connsiteX8" fmla="*/ 1935126 w 3869561"/>
              <a:gd name="connsiteY8" fmla="*/ 969631 h 1301307"/>
              <a:gd name="connsiteX9" fmla="*/ 1616149 w 3869561"/>
              <a:gd name="connsiteY9" fmla="*/ 973913 h 1301307"/>
              <a:gd name="connsiteX10" fmla="*/ 1616149 w 3869561"/>
              <a:gd name="connsiteY10" fmla="*/ 1292890 h 1301307"/>
              <a:gd name="connsiteX11" fmla="*/ 0 w 3869561"/>
              <a:gd name="connsiteY11" fmla="*/ 1292890 h 1301307"/>
              <a:gd name="connsiteX12" fmla="*/ 12848 w 3869561"/>
              <a:gd name="connsiteY12" fmla="*/ 14916 h 1301307"/>
              <a:gd name="connsiteX0" fmla="*/ 12848 w 3874386"/>
              <a:gd name="connsiteY0" fmla="*/ 21266 h 1307657"/>
              <a:gd name="connsiteX1" fmla="*/ 2883491 w 3874386"/>
              <a:gd name="connsiteY1" fmla="*/ 14916 h 1307657"/>
              <a:gd name="connsiteX2" fmla="*/ 2881424 w 3874386"/>
              <a:gd name="connsiteY2" fmla="*/ 438003 h 1307657"/>
              <a:gd name="connsiteX3" fmla="*/ 3043127 w 3874386"/>
              <a:gd name="connsiteY3" fmla="*/ 440218 h 1307657"/>
              <a:gd name="connsiteX4" fmla="*/ 3053760 w 3874386"/>
              <a:gd name="connsiteY4" fmla="*/ 8418 h 1307657"/>
              <a:gd name="connsiteX5" fmla="*/ 3874386 w 3874386"/>
              <a:gd name="connsiteY5" fmla="*/ 0 h 1307657"/>
              <a:gd name="connsiteX6" fmla="*/ 3868036 w 3874386"/>
              <a:gd name="connsiteY6" fmla="*/ 1307657 h 1307657"/>
              <a:gd name="connsiteX7" fmla="*/ 1943543 w 3874386"/>
              <a:gd name="connsiteY7" fmla="*/ 1299240 h 1307657"/>
              <a:gd name="connsiteX8" fmla="*/ 1935126 w 3874386"/>
              <a:gd name="connsiteY8" fmla="*/ 975981 h 1307657"/>
              <a:gd name="connsiteX9" fmla="*/ 1616149 w 3874386"/>
              <a:gd name="connsiteY9" fmla="*/ 980263 h 1307657"/>
              <a:gd name="connsiteX10" fmla="*/ 1616149 w 3874386"/>
              <a:gd name="connsiteY10" fmla="*/ 1299240 h 1307657"/>
              <a:gd name="connsiteX11" fmla="*/ 0 w 3874386"/>
              <a:gd name="connsiteY11" fmla="*/ 1299240 h 1307657"/>
              <a:gd name="connsiteX12" fmla="*/ 12848 w 3874386"/>
              <a:gd name="connsiteY12" fmla="*/ 21266 h 1307657"/>
              <a:gd name="connsiteX0" fmla="*/ 12848 w 3874386"/>
              <a:gd name="connsiteY0" fmla="*/ 21266 h 1307657"/>
              <a:gd name="connsiteX1" fmla="*/ 2883491 w 3874386"/>
              <a:gd name="connsiteY1" fmla="*/ 14916 h 1307657"/>
              <a:gd name="connsiteX2" fmla="*/ 2881424 w 3874386"/>
              <a:gd name="connsiteY2" fmla="*/ 438003 h 1307657"/>
              <a:gd name="connsiteX3" fmla="*/ 3043127 w 3874386"/>
              <a:gd name="connsiteY3" fmla="*/ 440218 h 1307657"/>
              <a:gd name="connsiteX4" fmla="*/ 3053760 w 3874386"/>
              <a:gd name="connsiteY4" fmla="*/ 8418 h 1307657"/>
              <a:gd name="connsiteX5" fmla="*/ 3874386 w 3874386"/>
              <a:gd name="connsiteY5" fmla="*/ 0 h 1307657"/>
              <a:gd name="connsiteX6" fmla="*/ 3868036 w 3874386"/>
              <a:gd name="connsiteY6" fmla="*/ 1307657 h 1307657"/>
              <a:gd name="connsiteX7" fmla="*/ 1930843 w 3874386"/>
              <a:gd name="connsiteY7" fmla="*/ 1305590 h 1307657"/>
              <a:gd name="connsiteX8" fmla="*/ 1935126 w 3874386"/>
              <a:gd name="connsiteY8" fmla="*/ 975981 h 1307657"/>
              <a:gd name="connsiteX9" fmla="*/ 1616149 w 3874386"/>
              <a:gd name="connsiteY9" fmla="*/ 980263 h 1307657"/>
              <a:gd name="connsiteX10" fmla="*/ 1616149 w 3874386"/>
              <a:gd name="connsiteY10" fmla="*/ 1299240 h 1307657"/>
              <a:gd name="connsiteX11" fmla="*/ 0 w 3874386"/>
              <a:gd name="connsiteY11" fmla="*/ 1299240 h 1307657"/>
              <a:gd name="connsiteX12" fmla="*/ 12848 w 3874386"/>
              <a:gd name="connsiteY12" fmla="*/ 21266 h 1307657"/>
              <a:gd name="connsiteX0" fmla="*/ 12848 w 3874386"/>
              <a:gd name="connsiteY0" fmla="*/ 21266 h 1311940"/>
              <a:gd name="connsiteX1" fmla="*/ 2883491 w 3874386"/>
              <a:gd name="connsiteY1" fmla="*/ 14916 h 1311940"/>
              <a:gd name="connsiteX2" fmla="*/ 2881424 w 3874386"/>
              <a:gd name="connsiteY2" fmla="*/ 438003 h 1311940"/>
              <a:gd name="connsiteX3" fmla="*/ 3043127 w 3874386"/>
              <a:gd name="connsiteY3" fmla="*/ 440218 h 1311940"/>
              <a:gd name="connsiteX4" fmla="*/ 3053760 w 3874386"/>
              <a:gd name="connsiteY4" fmla="*/ 8418 h 1311940"/>
              <a:gd name="connsiteX5" fmla="*/ 3874386 w 3874386"/>
              <a:gd name="connsiteY5" fmla="*/ 0 h 1311940"/>
              <a:gd name="connsiteX6" fmla="*/ 3868036 w 3874386"/>
              <a:gd name="connsiteY6" fmla="*/ 1307657 h 1311940"/>
              <a:gd name="connsiteX7" fmla="*/ 1924493 w 3874386"/>
              <a:gd name="connsiteY7" fmla="*/ 1311940 h 1311940"/>
              <a:gd name="connsiteX8" fmla="*/ 1935126 w 3874386"/>
              <a:gd name="connsiteY8" fmla="*/ 975981 h 1311940"/>
              <a:gd name="connsiteX9" fmla="*/ 1616149 w 3874386"/>
              <a:gd name="connsiteY9" fmla="*/ 980263 h 1311940"/>
              <a:gd name="connsiteX10" fmla="*/ 1616149 w 3874386"/>
              <a:gd name="connsiteY10" fmla="*/ 1299240 h 1311940"/>
              <a:gd name="connsiteX11" fmla="*/ 0 w 3874386"/>
              <a:gd name="connsiteY11" fmla="*/ 1299240 h 1311940"/>
              <a:gd name="connsiteX12" fmla="*/ 12848 w 3874386"/>
              <a:gd name="connsiteY12" fmla="*/ 21266 h 1311940"/>
              <a:gd name="connsiteX0" fmla="*/ 12848 w 3874386"/>
              <a:gd name="connsiteY0" fmla="*/ 21266 h 1324640"/>
              <a:gd name="connsiteX1" fmla="*/ 2883491 w 3874386"/>
              <a:gd name="connsiteY1" fmla="*/ 14916 h 1324640"/>
              <a:gd name="connsiteX2" fmla="*/ 2881424 w 3874386"/>
              <a:gd name="connsiteY2" fmla="*/ 438003 h 1324640"/>
              <a:gd name="connsiteX3" fmla="*/ 3043127 w 3874386"/>
              <a:gd name="connsiteY3" fmla="*/ 440218 h 1324640"/>
              <a:gd name="connsiteX4" fmla="*/ 3053760 w 3874386"/>
              <a:gd name="connsiteY4" fmla="*/ 8418 h 1324640"/>
              <a:gd name="connsiteX5" fmla="*/ 3874386 w 3874386"/>
              <a:gd name="connsiteY5" fmla="*/ 0 h 1324640"/>
              <a:gd name="connsiteX6" fmla="*/ 3868036 w 3874386"/>
              <a:gd name="connsiteY6" fmla="*/ 1307657 h 1324640"/>
              <a:gd name="connsiteX7" fmla="*/ 1930843 w 3874386"/>
              <a:gd name="connsiteY7" fmla="*/ 1324640 h 1324640"/>
              <a:gd name="connsiteX8" fmla="*/ 1935126 w 3874386"/>
              <a:gd name="connsiteY8" fmla="*/ 975981 h 1324640"/>
              <a:gd name="connsiteX9" fmla="*/ 1616149 w 3874386"/>
              <a:gd name="connsiteY9" fmla="*/ 980263 h 1324640"/>
              <a:gd name="connsiteX10" fmla="*/ 1616149 w 3874386"/>
              <a:gd name="connsiteY10" fmla="*/ 1299240 h 1324640"/>
              <a:gd name="connsiteX11" fmla="*/ 0 w 3874386"/>
              <a:gd name="connsiteY11" fmla="*/ 1299240 h 1324640"/>
              <a:gd name="connsiteX12" fmla="*/ 12848 w 3874386"/>
              <a:gd name="connsiteY12" fmla="*/ 21266 h 1324640"/>
              <a:gd name="connsiteX0" fmla="*/ 12848 w 3874386"/>
              <a:gd name="connsiteY0" fmla="*/ 21266 h 1324640"/>
              <a:gd name="connsiteX1" fmla="*/ 2883491 w 3874386"/>
              <a:gd name="connsiteY1" fmla="*/ 14916 h 1324640"/>
              <a:gd name="connsiteX2" fmla="*/ 2881424 w 3874386"/>
              <a:gd name="connsiteY2" fmla="*/ 438003 h 1324640"/>
              <a:gd name="connsiteX3" fmla="*/ 3043127 w 3874386"/>
              <a:gd name="connsiteY3" fmla="*/ 440218 h 1324640"/>
              <a:gd name="connsiteX4" fmla="*/ 3053760 w 3874386"/>
              <a:gd name="connsiteY4" fmla="*/ 8418 h 1324640"/>
              <a:gd name="connsiteX5" fmla="*/ 3874386 w 3874386"/>
              <a:gd name="connsiteY5" fmla="*/ 0 h 1324640"/>
              <a:gd name="connsiteX6" fmla="*/ 3848986 w 3874386"/>
              <a:gd name="connsiteY6" fmla="*/ 1320357 h 1324640"/>
              <a:gd name="connsiteX7" fmla="*/ 1930843 w 3874386"/>
              <a:gd name="connsiteY7" fmla="*/ 1324640 h 1324640"/>
              <a:gd name="connsiteX8" fmla="*/ 1935126 w 3874386"/>
              <a:gd name="connsiteY8" fmla="*/ 975981 h 1324640"/>
              <a:gd name="connsiteX9" fmla="*/ 1616149 w 3874386"/>
              <a:gd name="connsiteY9" fmla="*/ 980263 h 1324640"/>
              <a:gd name="connsiteX10" fmla="*/ 1616149 w 3874386"/>
              <a:gd name="connsiteY10" fmla="*/ 1299240 h 1324640"/>
              <a:gd name="connsiteX11" fmla="*/ 0 w 3874386"/>
              <a:gd name="connsiteY11" fmla="*/ 1299240 h 1324640"/>
              <a:gd name="connsiteX12" fmla="*/ 12848 w 3874386"/>
              <a:gd name="connsiteY12" fmla="*/ 21266 h 1324640"/>
              <a:gd name="connsiteX0" fmla="*/ 12848 w 3874386"/>
              <a:gd name="connsiteY0" fmla="*/ 21266 h 1324640"/>
              <a:gd name="connsiteX1" fmla="*/ 2883491 w 3874386"/>
              <a:gd name="connsiteY1" fmla="*/ 14916 h 1324640"/>
              <a:gd name="connsiteX2" fmla="*/ 2881424 w 3874386"/>
              <a:gd name="connsiteY2" fmla="*/ 438003 h 1324640"/>
              <a:gd name="connsiteX3" fmla="*/ 3043127 w 3874386"/>
              <a:gd name="connsiteY3" fmla="*/ 440218 h 1324640"/>
              <a:gd name="connsiteX4" fmla="*/ 3053760 w 3874386"/>
              <a:gd name="connsiteY4" fmla="*/ 8418 h 1324640"/>
              <a:gd name="connsiteX5" fmla="*/ 3874386 w 3874386"/>
              <a:gd name="connsiteY5" fmla="*/ 0 h 1324640"/>
              <a:gd name="connsiteX6" fmla="*/ 3861686 w 3874386"/>
              <a:gd name="connsiteY6" fmla="*/ 1320357 h 1324640"/>
              <a:gd name="connsiteX7" fmla="*/ 1930843 w 3874386"/>
              <a:gd name="connsiteY7" fmla="*/ 1324640 h 1324640"/>
              <a:gd name="connsiteX8" fmla="*/ 1935126 w 3874386"/>
              <a:gd name="connsiteY8" fmla="*/ 975981 h 1324640"/>
              <a:gd name="connsiteX9" fmla="*/ 1616149 w 3874386"/>
              <a:gd name="connsiteY9" fmla="*/ 980263 h 1324640"/>
              <a:gd name="connsiteX10" fmla="*/ 1616149 w 3874386"/>
              <a:gd name="connsiteY10" fmla="*/ 1299240 h 1324640"/>
              <a:gd name="connsiteX11" fmla="*/ 0 w 3874386"/>
              <a:gd name="connsiteY11" fmla="*/ 1299240 h 1324640"/>
              <a:gd name="connsiteX12" fmla="*/ 12848 w 3874386"/>
              <a:gd name="connsiteY12" fmla="*/ 21266 h 1324640"/>
              <a:gd name="connsiteX0" fmla="*/ 12848 w 3874386"/>
              <a:gd name="connsiteY0" fmla="*/ 21266 h 1337340"/>
              <a:gd name="connsiteX1" fmla="*/ 2883491 w 3874386"/>
              <a:gd name="connsiteY1" fmla="*/ 14916 h 1337340"/>
              <a:gd name="connsiteX2" fmla="*/ 2881424 w 3874386"/>
              <a:gd name="connsiteY2" fmla="*/ 438003 h 1337340"/>
              <a:gd name="connsiteX3" fmla="*/ 3043127 w 3874386"/>
              <a:gd name="connsiteY3" fmla="*/ 440218 h 1337340"/>
              <a:gd name="connsiteX4" fmla="*/ 3053760 w 3874386"/>
              <a:gd name="connsiteY4" fmla="*/ 8418 h 1337340"/>
              <a:gd name="connsiteX5" fmla="*/ 3874386 w 3874386"/>
              <a:gd name="connsiteY5" fmla="*/ 0 h 1337340"/>
              <a:gd name="connsiteX6" fmla="*/ 3861686 w 3874386"/>
              <a:gd name="connsiteY6" fmla="*/ 1320357 h 1337340"/>
              <a:gd name="connsiteX7" fmla="*/ 1930843 w 3874386"/>
              <a:gd name="connsiteY7" fmla="*/ 1324640 h 1337340"/>
              <a:gd name="connsiteX8" fmla="*/ 1935126 w 3874386"/>
              <a:gd name="connsiteY8" fmla="*/ 975981 h 1337340"/>
              <a:gd name="connsiteX9" fmla="*/ 1616149 w 3874386"/>
              <a:gd name="connsiteY9" fmla="*/ 980263 h 1337340"/>
              <a:gd name="connsiteX10" fmla="*/ 1616149 w 3874386"/>
              <a:gd name="connsiteY10" fmla="*/ 1337340 h 1337340"/>
              <a:gd name="connsiteX11" fmla="*/ 0 w 3874386"/>
              <a:gd name="connsiteY11" fmla="*/ 1299240 h 1337340"/>
              <a:gd name="connsiteX12" fmla="*/ 12848 w 3874386"/>
              <a:gd name="connsiteY12" fmla="*/ 21266 h 1337340"/>
              <a:gd name="connsiteX0" fmla="*/ 12848 w 3874386"/>
              <a:gd name="connsiteY0" fmla="*/ 21266 h 1337340"/>
              <a:gd name="connsiteX1" fmla="*/ 2883491 w 3874386"/>
              <a:gd name="connsiteY1" fmla="*/ 14916 h 1337340"/>
              <a:gd name="connsiteX2" fmla="*/ 2881424 w 3874386"/>
              <a:gd name="connsiteY2" fmla="*/ 438003 h 1337340"/>
              <a:gd name="connsiteX3" fmla="*/ 3043127 w 3874386"/>
              <a:gd name="connsiteY3" fmla="*/ 440218 h 1337340"/>
              <a:gd name="connsiteX4" fmla="*/ 3053760 w 3874386"/>
              <a:gd name="connsiteY4" fmla="*/ 8418 h 1337340"/>
              <a:gd name="connsiteX5" fmla="*/ 3874386 w 3874386"/>
              <a:gd name="connsiteY5" fmla="*/ 0 h 1337340"/>
              <a:gd name="connsiteX6" fmla="*/ 3861686 w 3874386"/>
              <a:gd name="connsiteY6" fmla="*/ 1320357 h 1337340"/>
              <a:gd name="connsiteX7" fmla="*/ 1930843 w 3874386"/>
              <a:gd name="connsiteY7" fmla="*/ 1324640 h 1337340"/>
              <a:gd name="connsiteX8" fmla="*/ 1935126 w 3874386"/>
              <a:gd name="connsiteY8" fmla="*/ 975981 h 1337340"/>
              <a:gd name="connsiteX9" fmla="*/ 1616149 w 3874386"/>
              <a:gd name="connsiteY9" fmla="*/ 980263 h 1337340"/>
              <a:gd name="connsiteX10" fmla="*/ 1616149 w 3874386"/>
              <a:gd name="connsiteY10" fmla="*/ 1337340 h 1337340"/>
              <a:gd name="connsiteX11" fmla="*/ 0 w 3874386"/>
              <a:gd name="connsiteY11" fmla="*/ 1337340 h 1337340"/>
              <a:gd name="connsiteX12" fmla="*/ 12848 w 3874386"/>
              <a:gd name="connsiteY12" fmla="*/ 21266 h 133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74386" h="1337340">
                <a:moveTo>
                  <a:pt x="12848" y="21266"/>
                </a:moveTo>
                <a:lnTo>
                  <a:pt x="2883491" y="14916"/>
                </a:lnTo>
                <a:lnTo>
                  <a:pt x="2881424" y="438003"/>
                </a:lnTo>
                <a:lnTo>
                  <a:pt x="3043127" y="440218"/>
                </a:lnTo>
                <a:lnTo>
                  <a:pt x="3053760" y="8418"/>
                </a:lnTo>
                <a:lnTo>
                  <a:pt x="3874386" y="0"/>
                </a:lnTo>
                <a:cubicBezTo>
                  <a:pt x="3872269" y="427419"/>
                  <a:pt x="3870153" y="892938"/>
                  <a:pt x="3861686" y="1320357"/>
                </a:cubicBezTo>
                <a:lnTo>
                  <a:pt x="1930843" y="1324640"/>
                </a:lnTo>
                <a:cubicBezTo>
                  <a:pt x="1932271" y="1214770"/>
                  <a:pt x="1933698" y="1085851"/>
                  <a:pt x="1935126" y="975981"/>
                </a:cubicBezTo>
                <a:lnTo>
                  <a:pt x="1616149" y="980263"/>
                </a:lnTo>
                <a:lnTo>
                  <a:pt x="1616149" y="1337340"/>
                </a:lnTo>
                <a:lnTo>
                  <a:pt x="0" y="1337340"/>
                </a:lnTo>
                <a:cubicBezTo>
                  <a:pt x="3544" y="912038"/>
                  <a:pt x="19789" y="435935"/>
                  <a:pt x="12848" y="21266"/>
                </a:cubicBezTo>
                <a:close/>
              </a:path>
            </a:pathLst>
          </a:custGeom>
          <a:blipFill dpi="0" rotWithShape="1">
            <a:blip r:embed="rId4"/>
            <a:srcRect/>
            <a:tile tx="0" ty="0" sx="100000" sy="100000" flip="none" algn="ctr"/>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eaLnBrk="0" hangingPunct="0"/>
            <a:endParaRPr lang="en-US" sz="2400">
              <a:solidFill>
                <a:prstClr val="white"/>
              </a:solidFill>
            </a:endParaRPr>
          </a:p>
        </p:txBody>
      </p:sp>
      <p:sp>
        <p:nvSpPr>
          <p:cNvPr id="4" name="Title 3"/>
          <p:cNvSpPr>
            <a:spLocks noGrp="1"/>
          </p:cNvSpPr>
          <p:nvPr>
            <p:ph type="title" hasCustomPrompt="1"/>
          </p:nvPr>
        </p:nvSpPr>
        <p:spPr>
          <a:xfrm>
            <a:off x="117239" y="2785063"/>
            <a:ext cx="10972800" cy="797967"/>
          </a:xfrm>
        </p:spPr>
        <p:txBody>
          <a:bodyPr/>
          <a:lstStyle>
            <a:lvl1pPr>
              <a:defRPr>
                <a:solidFill>
                  <a:schemeClr val="bg1"/>
                </a:solidFill>
                <a:effectLst>
                  <a:outerShdw blurRad="38100" dist="38100" dir="2700000" algn="tl">
                    <a:srgbClr val="000000">
                      <a:alpha val="43137"/>
                    </a:srgbClr>
                  </a:outerShdw>
                </a:effectLst>
              </a:defRPr>
            </a:lvl1pPr>
          </a:lstStyle>
          <a:p>
            <a:r>
              <a:rPr lang="en-US" dirty="0" smtClean="0"/>
              <a:t>Click to edit Divider title style</a:t>
            </a:r>
            <a:endParaRPr lang="en-US" dirty="0"/>
          </a:p>
        </p:txBody>
      </p:sp>
      <p:sp>
        <p:nvSpPr>
          <p:cNvPr id="6" name="Date Placeholder 5"/>
          <p:cNvSpPr>
            <a:spLocks noGrp="1"/>
          </p:cNvSpPr>
          <p:nvPr>
            <p:ph type="dt" sz="half" idx="2"/>
          </p:nvPr>
        </p:nvSpPr>
        <p:spPr>
          <a:xfrm>
            <a:off x="4861204" y="6569568"/>
            <a:ext cx="2072640" cy="265176"/>
          </a:xfrm>
          <a:prstGeom prst="rect">
            <a:avLst/>
          </a:prstGeom>
        </p:spPr>
        <p:txBody>
          <a:bodyPr vert="horz" lIns="0" tIns="0" rIns="0" bIns="0" rtlCol="0" anchor="ctr"/>
          <a:lstStyle>
            <a:lvl1pPr algn="ctr">
              <a:defRPr sz="1100" b="0">
                <a:solidFill>
                  <a:schemeClr val="tx1"/>
                </a:solidFill>
                <a:effectLst/>
                <a:latin typeface="Neo Sans Intel Medium" pitchFamily="34" charset="0"/>
              </a:defRPr>
            </a:lvl1pPr>
          </a:lstStyle>
          <a:p>
            <a:r>
              <a:rPr lang="en-US" smtClean="0">
                <a:solidFill>
                  <a:prstClr val="black"/>
                </a:solidFill>
              </a:rPr>
              <a:t>INTEL CONFIDENTIAL</a:t>
            </a:r>
            <a:endParaRPr lang="en-GB">
              <a:solidFill>
                <a:prstClr val="black"/>
              </a:solidFill>
            </a:endParaRPr>
          </a:p>
        </p:txBody>
      </p:sp>
    </p:spTree>
    <p:extLst>
      <p:ext uri="{BB962C8B-B14F-4D97-AF65-F5344CB8AC3E}">
        <p14:creationId xmlns:p14="http://schemas.microsoft.com/office/powerpoint/2010/main" val="3971615472"/>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Doc #xxxxx</a:t>
            </a:r>
            <a:endParaRPr lang="en-US" dirty="0"/>
          </a:p>
        </p:txBody>
      </p:sp>
      <p:sp>
        <p:nvSpPr>
          <p:cNvPr id="7" name="Title 6"/>
          <p:cNvSpPr>
            <a:spLocks noGrp="1"/>
          </p:cNvSpPr>
          <p:nvPr>
            <p:ph type="title" hasCustomPrompt="1"/>
          </p:nvPr>
        </p:nvSpPr>
        <p:spPr/>
        <p:txBody>
          <a:bodyPr/>
          <a:lstStyle>
            <a:lvl1pPr>
              <a:defRPr/>
            </a:lvl1pPr>
          </a:lstStyle>
          <a:p>
            <a:r>
              <a:rPr lang="en-US" dirty="0" err="1" smtClean="0"/>
              <a:t>28pt</a:t>
            </a:r>
            <a:r>
              <a:rPr lang="en-US" dirty="0" smtClean="0"/>
              <a:t> Intel Clear Light Headline</a:t>
            </a:r>
            <a:endParaRPr lang="en-US" dirty="0"/>
          </a:p>
        </p:txBody>
      </p:sp>
      <p:sp>
        <p:nvSpPr>
          <p:cNvPr id="8" name="Content Placeholder 7"/>
          <p:cNvSpPr>
            <a:spLocks noGrp="1"/>
          </p:cNvSpPr>
          <p:nvPr>
            <p:ph sz="quarter" idx="13" hasCustomPrompt="1"/>
          </p:nvPr>
        </p:nvSpPr>
        <p:spPr>
          <a:xfrm>
            <a:off x="607484" y="1604434"/>
            <a:ext cx="10970683" cy="4567767"/>
          </a:xfrm>
        </p:spPr>
        <p:txBody>
          <a:bodyPr/>
          <a:lstStyle/>
          <a:p>
            <a:pPr lvl="0"/>
            <a:r>
              <a:rPr lang="en-US" dirty="0" smtClean="0"/>
              <a:t>18pt Intel Clear body text</a:t>
            </a:r>
          </a:p>
          <a:p>
            <a:pPr lvl="1"/>
            <a:r>
              <a:rPr lang="en-US" dirty="0" smtClean="0"/>
              <a:t>16pt Intel Clear bullet one</a:t>
            </a:r>
          </a:p>
          <a:p>
            <a:pPr lvl="2"/>
            <a:r>
              <a:rPr lang="en-US" dirty="0" smtClean="0"/>
              <a:t>16pt Intel Clear sub-bullet</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Tree>
    <p:extLst>
      <p:ext uri="{BB962C8B-B14F-4D97-AF65-F5344CB8AC3E}">
        <p14:creationId xmlns:p14="http://schemas.microsoft.com/office/powerpoint/2010/main" val="414149311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034" y="0"/>
            <a:ext cx="12173967" cy="6858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rcRect t="4358"/>
          <a:stretch>
            <a:fillRect/>
          </a:stretch>
        </p:blipFill>
        <p:spPr bwMode="auto">
          <a:xfrm>
            <a:off x="2305051" y="0"/>
            <a:ext cx="401954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peel_rt_btm_drkBlue_rgb.ai"/>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411133" y="5740400"/>
            <a:ext cx="1432984"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userDrawn="1">
            <p:ph type="dt" sz="half" idx="10"/>
          </p:nvPr>
        </p:nvSpPr>
        <p:spPr>
          <a:xfrm>
            <a:off x="2523823" y="6552143"/>
            <a:ext cx="2572512" cy="209549"/>
          </a:xfrm>
          <a:prstGeom prst="rect">
            <a:avLst/>
          </a:prstGeom>
        </p:spPr>
        <p:txBody>
          <a:bodyPr/>
          <a:lstStyle/>
          <a:p>
            <a:pPr>
              <a:defRPr/>
            </a:pPr>
            <a:r>
              <a:rPr lang="en-US" smtClean="0"/>
              <a:t>INTEL CONFIDENTIAL</a:t>
            </a:r>
            <a:endParaRPr lang="en-US" dirty="0"/>
          </a:p>
        </p:txBody>
      </p:sp>
      <p:sp>
        <p:nvSpPr>
          <p:cNvPr id="2" name="Title 1"/>
          <p:cNvSpPr>
            <a:spLocks noGrp="1"/>
          </p:cNvSpPr>
          <p:nvPr userDrawn="1">
            <p:ph type="title"/>
          </p:nvPr>
        </p:nvSpPr>
        <p:spPr>
          <a:xfrm>
            <a:off x="2523823" y="1252032"/>
            <a:ext cx="3701880" cy="2176968"/>
          </a:xfrm>
        </p:spPr>
        <p:txBody>
          <a:bodyPr vert="horz" lIns="0" tIns="0" rIns="0" bIns="0" rtlCol="0" anchor="ctr" anchorCtr="0">
            <a:noAutofit/>
          </a:bodyPr>
          <a:lstStyle>
            <a:lvl1pPr>
              <a:defRPr lang="en-US" sz="3200" baseline="0" dirty="0">
                <a:solidFill>
                  <a:schemeClr val="bg1"/>
                </a:solidFill>
                <a:latin typeface="Intel Clear Light" panose="020B0404020203020204" pitchFamily="34" charset="0"/>
                <a:ea typeface="+mj-ea"/>
                <a:cs typeface="Neo Sans Intel Light"/>
              </a:defRPr>
            </a:lvl1pPr>
          </a:lstStyle>
          <a:p>
            <a:pPr lvl="0" eaLnBrk="1" latinLnBrk="0" hangingPunct="1">
              <a:buNone/>
            </a:pPr>
            <a:r>
              <a:rPr lang="en-US" dirty="0" smtClean="0"/>
              <a:t>Click to edit Master title style</a:t>
            </a:r>
            <a:endParaRPr lang="en-US" dirty="0"/>
          </a:p>
        </p:txBody>
      </p:sp>
      <p:sp>
        <p:nvSpPr>
          <p:cNvPr id="4" name="Footer Placeholder 3"/>
          <p:cNvSpPr>
            <a:spLocks noGrp="1"/>
          </p:cNvSpPr>
          <p:nvPr userDrawn="1">
            <p:ph type="ftr" sz="quarter" idx="11"/>
          </p:nvPr>
        </p:nvSpPr>
        <p:spPr>
          <a:xfrm>
            <a:off x="9578863" y="6552143"/>
            <a:ext cx="1536192" cy="209549"/>
          </a:xfrm>
        </p:spPr>
        <p:txBody>
          <a:bodyPr/>
          <a:lstStyle/>
          <a:p>
            <a:pPr>
              <a:defRPr/>
            </a:pPr>
            <a:r>
              <a:rPr lang="en-US" dirty="0" smtClean="0"/>
              <a:t>Doc #xxxxx</a:t>
            </a:r>
            <a:endParaRPr lang="en-US" dirty="0"/>
          </a:p>
        </p:txBody>
      </p:sp>
      <p:sp>
        <p:nvSpPr>
          <p:cNvPr id="11" name="Text Placeholder 10"/>
          <p:cNvSpPr>
            <a:spLocks noGrp="1"/>
          </p:cNvSpPr>
          <p:nvPr userDrawn="1">
            <p:ph type="body" sz="quarter" idx="12" hasCustomPrompt="1"/>
          </p:nvPr>
        </p:nvSpPr>
        <p:spPr>
          <a:xfrm>
            <a:off x="2800351" y="3840097"/>
            <a:ext cx="3028949" cy="687916"/>
          </a:xfrm>
        </p:spPr>
        <p:txBody>
          <a:bodyPr vert="horz" lIns="0" tIns="0" rIns="0" bIns="0" rtlCol="0">
            <a:normAutofit/>
          </a:bodyPr>
          <a:lstStyle>
            <a:lvl1pPr>
              <a:spcBef>
                <a:spcPts val="0"/>
              </a:spcBef>
              <a:defRPr lang="en-US" sz="1867" b="0" baseline="0" dirty="0">
                <a:solidFill>
                  <a:schemeClr val="accent4"/>
                </a:solidFill>
                <a:latin typeface="Intel Clear" panose="020B0604020203020204" pitchFamily="34" charset="0"/>
                <a:ea typeface="+mn-ea"/>
                <a:cs typeface="Intel Clear" panose="020B0604020203020204" pitchFamily="34" charset="0"/>
              </a:defRPr>
            </a:lvl1pPr>
          </a:lstStyle>
          <a:p>
            <a:pPr marL="0" lvl="0" indent="0" eaLnBrk="1" latinLnBrk="0" hangingPunct="1">
              <a:spcAft>
                <a:spcPts val="0"/>
              </a:spcAft>
              <a:buFont typeface="Arial"/>
              <a:buNone/>
            </a:pPr>
            <a:r>
              <a:rPr lang="en-US" dirty="0" smtClean="0"/>
              <a:t>Click to edit Master subtitle styles</a:t>
            </a:r>
            <a:endParaRPr lang="en-US" dirty="0"/>
          </a:p>
        </p:txBody>
      </p:sp>
      <p:pic>
        <p:nvPicPr>
          <p:cNvPr id="1027" name="Picture 3" descr="C:\Users\mruecker\Documents\2014\CMG\Intel Look Inside_HRZ\Digital_int_lookins_i\int_lookins_i_hrz_wht_rgb_3000.png"/>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2579959" y="241279"/>
            <a:ext cx="2157752" cy="60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1248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10583"/>
            <a:ext cx="10972800" cy="853440"/>
          </a:xfrm>
        </p:spPr>
        <p:txBody>
          <a:bodyPr>
            <a:normAutofit/>
          </a:bodyPr>
          <a:lstStyle>
            <a:lvl1pPr>
              <a:defRPr sz="4267" baseline="0"/>
            </a:lvl1pPr>
          </a:lstStyle>
          <a:p>
            <a:r>
              <a:rPr lang="en-US" dirty="0" smtClean="0"/>
              <a:t>Click to edit Master title style</a:t>
            </a:r>
            <a:endParaRPr lang="en-US" dirty="0"/>
          </a:p>
        </p:txBody>
      </p:sp>
      <p:sp>
        <p:nvSpPr>
          <p:cNvPr id="8" name="Text Placeholder 2"/>
          <p:cNvSpPr>
            <a:spLocks noGrp="1"/>
          </p:cNvSpPr>
          <p:nvPr>
            <p:ph idx="1"/>
          </p:nvPr>
        </p:nvSpPr>
        <p:spPr>
          <a:xfrm>
            <a:off x="609600" y="1341120"/>
            <a:ext cx="10972800" cy="4547616"/>
          </a:xfrm>
          <a:prstGeom prst="rect">
            <a:avLst/>
          </a:prstGeom>
        </p:spPr>
        <p:txBody>
          <a:bodyPr rtlCol="0">
            <a:normAutofit/>
          </a:bodyPr>
          <a:lstStyle>
            <a:lvl1pPr marL="0" indent="0">
              <a:defRPr/>
            </a:lvl1pPr>
            <a:lvl2pPr marL="311143" indent="-311143">
              <a:buFont typeface="Arial"/>
              <a:buChar char="•"/>
              <a:defRPr baseline="0"/>
            </a:lvl2pPr>
            <a:lvl3pPr marL="761981" indent="-304792">
              <a:buFont typeface="Arial"/>
              <a:buChar char="•"/>
              <a:defRPr baseline="0"/>
            </a:lvl3pPr>
            <a:lvl4pPr marL="1293252" indent="-304792">
              <a:buFont typeface="Arial"/>
              <a:buChar char="•"/>
              <a:defRPr/>
            </a:lvl4pPr>
            <a:lvl5pPr marL="1758907" indent="-304792">
              <a:buFont typeface="Arial"/>
              <a:buChar char="•"/>
              <a:defRPr baseline="0"/>
            </a:lvl5pPr>
          </a:lstStyle>
          <a:p>
            <a:pPr lvl="0"/>
            <a:r>
              <a:rPr lang="en-US" dirty="0" smtClean="0"/>
              <a:t>Click to edit Master text styles</a:t>
            </a:r>
          </a:p>
          <a:p>
            <a:pPr lvl="1"/>
            <a:r>
              <a:rPr lang="en-US" dirty="0" smtClean="0"/>
              <a:t>18pt Regular Big Bullet One</a:t>
            </a:r>
          </a:p>
          <a:p>
            <a:pPr lvl="2"/>
            <a:r>
              <a:rPr lang="en-US" dirty="0" smtClean="0"/>
              <a:t>Sub-bullet</a:t>
            </a:r>
          </a:p>
          <a:p>
            <a:pPr lvl="3"/>
            <a:r>
              <a:rPr lang="en-US" dirty="0" smtClean="0"/>
              <a:t>Fourth level</a:t>
            </a:r>
          </a:p>
          <a:p>
            <a:pPr lvl="4"/>
            <a:r>
              <a:rPr lang="en-US" dirty="0" smtClean="0"/>
              <a:t>Fifth level</a:t>
            </a:r>
            <a:endParaRPr lang="en-US" dirty="0"/>
          </a:p>
        </p:txBody>
      </p:sp>
      <p:sp>
        <p:nvSpPr>
          <p:cNvPr id="4" name="Date Placeholder 4"/>
          <p:cNvSpPr>
            <a:spLocks noGrp="1"/>
          </p:cNvSpPr>
          <p:nvPr>
            <p:ph type="dt" sz="half" idx="10"/>
          </p:nvPr>
        </p:nvSpPr>
        <p:spPr>
          <a:xfrm>
            <a:off x="322412" y="6569459"/>
            <a:ext cx="2572512" cy="209549"/>
          </a:xfrm>
          <a:prstGeom prst="rect">
            <a:avLst/>
          </a:prstGeom>
        </p:spPr>
        <p:txBody>
          <a:bodyPr/>
          <a:lstStyle>
            <a:lvl1pPr>
              <a:defRPr/>
            </a:lvl1pPr>
          </a:lstStyle>
          <a:p>
            <a:pPr>
              <a:defRPr/>
            </a:pPr>
            <a:r>
              <a:rPr lang="en-US" smtClean="0"/>
              <a:t>INTEL CONFIDENTIAL</a:t>
            </a:r>
            <a:endParaRPr lang="en-US" dirty="0"/>
          </a:p>
        </p:txBody>
      </p:sp>
      <p:sp>
        <p:nvSpPr>
          <p:cNvPr id="5" name="Footer Placeholder 5"/>
          <p:cNvSpPr>
            <a:spLocks noGrp="1"/>
          </p:cNvSpPr>
          <p:nvPr>
            <p:ph type="ftr" sz="quarter" idx="11"/>
          </p:nvPr>
        </p:nvSpPr>
        <p:spPr/>
        <p:txBody>
          <a:bodyPr/>
          <a:lstStyle>
            <a:lvl1pPr>
              <a:defRPr/>
            </a:lvl1pPr>
          </a:lstStyle>
          <a:p>
            <a:pPr>
              <a:defRPr/>
            </a:pPr>
            <a:r>
              <a:rPr lang="en-US" dirty="0" smtClean="0"/>
              <a:t>Doc #xxxxx</a:t>
            </a:r>
            <a:endParaRPr lang="en-US" dirty="0"/>
          </a:p>
        </p:txBody>
      </p:sp>
    </p:spTree>
    <p:extLst>
      <p:ext uri="{BB962C8B-B14F-4D97-AF65-F5344CB8AC3E}">
        <p14:creationId xmlns:p14="http://schemas.microsoft.com/office/powerpoint/2010/main" val="2916241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Date Placeholder 4"/>
          <p:cNvSpPr>
            <a:spLocks noGrp="1"/>
          </p:cNvSpPr>
          <p:nvPr>
            <p:ph type="dt" sz="half" idx="10"/>
          </p:nvPr>
        </p:nvSpPr>
        <p:spPr>
          <a:xfrm>
            <a:off x="322412" y="6569459"/>
            <a:ext cx="2572512" cy="209549"/>
          </a:xfrm>
          <a:prstGeom prst="rect">
            <a:avLst/>
          </a:prstGeom>
        </p:spPr>
        <p:txBody>
          <a:bodyPr/>
          <a:lstStyle>
            <a:lvl1pPr algn="l">
              <a:defRPr/>
            </a:lvl1pPr>
          </a:lstStyle>
          <a:p>
            <a:pPr>
              <a:defRPr/>
            </a:pPr>
            <a:r>
              <a:rPr lang="en-US" smtClean="0"/>
              <a:t>INTEL CONFIDENTIAL</a:t>
            </a: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smtClean="0"/>
              <a:t>Doc #xxxxx</a:t>
            </a:r>
            <a:endParaRPr lang="en-US" dirty="0"/>
          </a:p>
        </p:txBody>
      </p:sp>
      <p:sp>
        <p:nvSpPr>
          <p:cNvPr id="8" name="Content Placeholder 7"/>
          <p:cNvSpPr>
            <a:spLocks noGrp="1"/>
          </p:cNvSpPr>
          <p:nvPr>
            <p:ph sz="quarter" idx="12"/>
          </p:nvPr>
        </p:nvSpPr>
        <p:spPr>
          <a:xfrm>
            <a:off x="609600" y="1341120"/>
            <a:ext cx="5242560" cy="454761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7"/>
          <p:cNvSpPr>
            <a:spLocks noGrp="1"/>
          </p:cNvSpPr>
          <p:nvPr>
            <p:ph sz="quarter" idx="13"/>
          </p:nvPr>
        </p:nvSpPr>
        <p:spPr>
          <a:xfrm>
            <a:off x="6339840" y="1341120"/>
            <a:ext cx="5242560" cy="454761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0733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4"/>
          <p:cNvSpPr>
            <a:spLocks noGrp="1"/>
          </p:cNvSpPr>
          <p:nvPr>
            <p:ph type="dt" sz="half" idx="10"/>
          </p:nvPr>
        </p:nvSpPr>
        <p:spPr>
          <a:xfrm>
            <a:off x="322412" y="6569459"/>
            <a:ext cx="2572512" cy="209549"/>
          </a:xfrm>
          <a:prstGeom prst="rect">
            <a:avLst/>
          </a:prstGeom>
        </p:spPr>
        <p:txBody>
          <a:bodyPr/>
          <a:lstStyle>
            <a:lvl1pPr>
              <a:defRPr/>
            </a:lvl1pPr>
          </a:lstStyle>
          <a:p>
            <a:pPr>
              <a:defRPr/>
            </a:pPr>
            <a:r>
              <a:rPr lang="en-US" smtClean="0"/>
              <a:t>INTEL CONFIDENTIAL</a:t>
            </a:r>
            <a:endParaRPr lang="en-US" dirty="0"/>
          </a:p>
        </p:txBody>
      </p:sp>
      <p:sp>
        <p:nvSpPr>
          <p:cNvPr id="4" name="Footer Placeholder 5"/>
          <p:cNvSpPr>
            <a:spLocks noGrp="1"/>
          </p:cNvSpPr>
          <p:nvPr>
            <p:ph type="ftr" sz="quarter" idx="11"/>
          </p:nvPr>
        </p:nvSpPr>
        <p:spPr/>
        <p:txBody>
          <a:bodyPr/>
          <a:lstStyle>
            <a:lvl1pPr>
              <a:defRPr/>
            </a:lvl1pPr>
          </a:lstStyle>
          <a:p>
            <a:pPr>
              <a:defRPr/>
            </a:pPr>
            <a:r>
              <a:rPr lang="en-US" dirty="0" smtClean="0"/>
              <a:t>Doc #xxxxx</a:t>
            </a:r>
            <a:endParaRPr lang="en-US" dirty="0"/>
          </a:p>
        </p:txBody>
      </p:sp>
    </p:spTree>
    <p:extLst>
      <p:ext uri="{BB962C8B-B14F-4D97-AF65-F5344CB8AC3E}">
        <p14:creationId xmlns:p14="http://schemas.microsoft.com/office/powerpoint/2010/main" val="241598515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a:xfrm>
            <a:off x="322412" y="6569459"/>
            <a:ext cx="2572512" cy="209549"/>
          </a:xfrm>
          <a:prstGeom prst="rect">
            <a:avLst/>
          </a:prstGeom>
        </p:spPr>
        <p:txBody>
          <a:bodyPr/>
          <a:lstStyle>
            <a:lvl1pPr>
              <a:defRPr/>
            </a:lvl1pPr>
          </a:lstStyle>
          <a:p>
            <a:pPr>
              <a:defRPr/>
            </a:pPr>
            <a:r>
              <a:rPr lang="en-US" smtClean="0"/>
              <a:t>INTEL CONFIDENTIAL</a:t>
            </a:r>
            <a:endParaRPr lang="en-US" dirty="0"/>
          </a:p>
        </p:txBody>
      </p:sp>
      <p:sp>
        <p:nvSpPr>
          <p:cNvPr id="3" name="Footer Placeholder 5"/>
          <p:cNvSpPr>
            <a:spLocks noGrp="1"/>
          </p:cNvSpPr>
          <p:nvPr>
            <p:ph type="ftr" sz="quarter" idx="11"/>
          </p:nvPr>
        </p:nvSpPr>
        <p:spPr/>
        <p:txBody>
          <a:bodyPr/>
          <a:lstStyle>
            <a:lvl1pPr>
              <a:defRPr/>
            </a:lvl1pPr>
          </a:lstStyle>
          <a:p>
            <a:pPr>
              <a:defRPr/>
            </a:pPr>
            <a:r>
              <a:rPr lang="en-US" dirty="0" smtClean="0"/>
              <a:t>Doc #xxxxx</a:t>
            </a:r>
            <a:endParaRPr lang="en-US" dirty="0"/>
          </a:p>
        </p:txBody>
      </p:sp>
    </p:spTree>
    <p:extLst>
      <p:ext uri="{BB962C8B-B14F-4D97-AF65-F5344CB8AC3E}">
        <p14:creationId xmlns:p14="http://schemas.microsoft.com/office/powerpoint/2010/main" val="2924009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Image">
    <p:spTree>
      <p:nvGrpSpPr>
        <p:cNvPr id="1" name=""/>
        <p:cNvGrpSpPr/>
        <p:nvPr/>
      </p:nvGrpSpPr>
      <p:grpSpPr>
        <a:xfrm>
          <a:off x="0" y="0"/>
          <a:ext cx="0" cy="0"/>
          <a:chOff x="0" y="0"/>
          <a:chExt cx="0" cy="0"/>
        </a:xfrm>
      </p:grpSpPr>
      <p:sp>
        <p:nvSpPr>
          <p:cNvPr id="15" name="Content Placeholder 2"/>
          <p:cNvSpPr>
            <a:spLocks noGrp="1"/>
          </p:cNvSpPr>
          <p:nvPr>
            <p:ph sz="half" idx="1" hasCustomPrompt="1"/>
          </p:nvPr>
        </p:nvSpPr>
        <p:spPr>
          <a:xfrm>
            <a:off x="607486" y="1604434"/>
            <a:ext cx="5342468" cy="4567767"/>
          </a:xfrm>
        </p:spPr>
        <p:txBody>
          <a:bodyPr vert="horz" lIns="0" tIns="0" rIns="0" bIns="0" rtlCol="0">
            <a:noAutofit/>
          </a:bodyPr>
          <a:lstStyle>
            <a:lvl1pPr>
              <a:defRPr lang="en-US" dirty="0" smtClean="0"/>
            </a:lvl1pPr>
            <a:lvl2pPr>
              <a:defRPr lang="en-US" dirty="0" smtClean="0"/>
            </a:lvl2pPr>
            <a:lvl3pPr>
              <a:defRPr lang="en-US" sz="1400" dirty="0" smtClean="0"/>
            </a:lvl3pPr>
            <a:lvl4pPr>
              <a:defRPr lang="en-US" sz="1200" dirty="0" smtClean="0"/>
            </a:lvl4pPr>
            <a:lvl5pPr>
              <a:defRPr lang="en-US" sz="1200"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8" name="Title 6"/>
          <p:cNvSpPr>
            <a:spLocks noGrp="1"/>
          </p:cNvSpPr>
          <p:nvPr>
            <p:ph type="title" hasCustomPrompt="1"/>
          </p:nvPr>
        </p:nvSpPr>
        <p:spPr>
          <a:xfrm>
            <a:off x="607484" y="411797"/>
            <a:ext cx="10972800" cy="115824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
        <p:nvSpPr>
          <p:cNvPr id="9" name="Picture Placeholder 8"/>
          <p:cNvSpPr>
            <a:spLocks noGrp="1"/>
          </p:cNvSpPr>
          <p:nvPr>
            <p:ph type="pic" sz="quarter" idx="13"/>
          </p:nvPr>
        </p:nvSpPr>
        <p:spPr>
          <a:xfrm>
            <a:off x="6441020" y="1257908"/>
            <a:ext cx="4241497" cy="2227933"/>
          </a:xfrm>
          <a:solidFill>
            <a:schemeClr val="bg2">
              <a:lumMod val="60000"/>
              <a:lumOff val="40000"/>
            </a:schemeClr>
          </a:solidFill>
        </p:spPr>
        <p:txBody>
          <a:bodyPr/>
          <a:lstStyle>
            <a:lvl1pPr>
              <a:defRPr sz="1800">
                <a:latin typeface="Intel Clear"/>
              </a:defRPr>
            </a:lvl1pPr>
          </a:lstStyle>
          <a:p>
            <a:endParaRPr lang="en-US" sz="1100" dirty="0">
              <a:latin typeface="Arial"/>
            </a:endParaRPr>
          </a:p>
        </p:txBody>
      </p:sp>
      <p:sp>
        <p:nvSpPr>
          <p:cNvPr id="10" name="Picture Placeholder 8"/>
          <p:cNvSpPr>
            <a:spLocks noGrp="1"/>
          </p:cNvSpPr>
          <p:nvPr>
            <p:ph type="pic" sz="quarter" idx="14"/>
          </p:nvPr>
        </p:nvSpPr>
        <p:spPr>
          <a:xfrm>
            <a:off x="6441020" y="3791864"/>
            <a:ext cx="4241497" cy="2227933"/>
          </a:xfrm>
          <a:solidFill>
            <a:schemeClr val="bg2">
              <a:lumMod val="60000"/>
              <a:lumOff val="40000"/>
            </a:schemeClr>
          </a:solidFill>
        </p:spPr>
        <p:txBody>
          <a:bodyPr/>
          <a:lstStyle>
            <a:lvl1pPr>
              <a:defRPr sz="1800">
                <a:latin typeface="Intel Clear"/>
              </a:defRPr>
            </a:lvl1pPr>
          </a:lstStyle>
          <a:p>
            <a:endParaRPr lang="en-US" sz="1100" dirty="0">
              <a:latin typeface="Arial"/>
            </a:endParaRPr>
          </a:p>
        </p:txBody>
      </p:sp>
      <p:sp>
        <p:nvSpPr>
          <p:cNvPr id="11" name="Slide Number Placeholder 5"/>
          <p:cNvSpPr>
            <a:spLocks noGrp="1"/>
          </p:cNvSpPr>
          <p:nvPr>
            <p:ph type="sldNum" sz="quarter" idx="4294967295"/>
          </p:nvPr>
        </p:nvSpPr>
        <p:spPr>
          <a:xfrm>
            <a:off x="9086936" y="6626246"/>
            <a:ext cx="2844800" cy="79463"/>
          </a:xfrm>
          <a:prstGeom prst="rect">
            <a:avLst/>
          </a:prstGeom>
        </p:spPr>
        <p:txBody>
          <a:bodyPr vert="horz" lIns="0" tIns="0" rIns="0" bIns="0" rtlCol="0" anchor="ctr"/>
          <a:lstStyle>
            <a:lvl1pPr algn="r">
              <a:defRPr sz="800">
                <a:solidFill>
                  <a:schemeClr val="bg1"/>
                </a:solidFill>
                <a:latin typeface="Arial"/>
                <a:cs typeface="Arial"/>
              </a:defRPr>
            </a:lvl1pPr>
          </a:lstStyle>
          <a:p>
            <a:fld id="{EE2556C5-CE8C-6547-B838-EA80C61A4AF7}" type="slidenum">
              <a:rPr lang="en-US" smtClean="0">
                <a:solidFill>
                  <a:prstClr val="white"/>
                </a:solidFill>
                <a:latin typeface="Intel Clear"/>
                <a:cs typeface="Intel Clear"/>
              </a:rPr>
              <a:pPr/>
              <a:t>‹#›</a:t>
            </a:fld>
            <a:endParaRPr lang="en-US" dirty="0">
              <a:solidFill>
                <a:prstClr val="white"/>
              </a:solidFill>
              <a:latin typeface="Intel Clear"/>
              <a:cs typeface="Intel Clear"/>
            </a:endParaRPr>
          </a:p>
        </p:txBody>
      </p:sp>
    </p:spTree>
    <p:extLst>
      <p:ext uri="{BB962C8B-B14F-4D97-AF65-F5344CB8AC3E}">
        <p14:creationId xmlns:p14="http://schemas.microsoft.com/office/powerpoint/2010/main" val="44672339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Date Placeholder 4"/>
          <p:cNvSpPr>
            <a:spLocks noGrp="1"/>
          </p:cNvSpPr>
          <p:nvPr>
            <p:ph type="dt" sz="half" idx="10"/>
          </p:nvPr>
        </p:nvSpPr>
        <p:spPr>
          <a:xfrm>
            <a:off x="322412" y="6569459"/>
            <a:ext cx="2572512" cy="209549"/>
          </a:xfrm>
          <a:prstGeom prst="rect">
            <a:avLst/>
          </a:prstGeom>
        </p:spPr>
        <p:txBody>
          <a:bodyPr/>
          <a:lstStyle>
            <a:lvl1pPr>
              <a:defRPr/>
            </a:lvl1pPr>
          </a:lstStyle>
          <a:p>
            <a:pPr>
              <a:defRPr/>
            </a:pPr>
            <a:r>
              <a:rPr lang="en-US" smtClean="0"/>
              <a:t>INTEL CONFIDENTIAL</a:t>
            </a:r>
            <a:endParaRPr lang="en-US" dirty="0"/>
          </a:p>
        </p:txBody>
      </p:sp>
      <p:sp>
        <p:nvSpPr>
          <p:cNvPr id="5" name="Footer Placeholder 5"/>
          <p:cNvSpPr>
            <a:spLocks noGrp="1"/>
          </p:cNvSpPr>
          <p:nvPr>
            <p:ph type="ftr" sz="quarter" idx="11"/>
          </p:nvPr>
        </p:nvSpPr>
        <p:spPr/>
        <p:txBody>
          <a:bodyPr/>
          <a:lstStyle>
            <a:lvl1pPr>
              <a:defRPr/>
            </a:lvl1pPr>
          </a:lstStyle>
          <a:p>
            <a:pPr>
              <a:defRPr/>
            </a:pPr>
            <a:r>
              <a:rPr lang="en-US" dirty="0" smtClean="0"/>
              <a:t>Doc #xxxxx</a:t>
            </a:r>
            <a:endParaRPr lang="en-US" dirty="0"/>
          </a:p>
        </p:txBody>
      </p:sp>
      <p:sp>
        <p:nvSpPr>
          <p:cNvPr id="6" name="Title 1"/>
          <p:cNvSpPr>
            <a:spLocks noGrp="1"/>
          </p:cNvSpPr>
          <p:nvPr>
            <p:ph type="title"/>
          </p:nvPr>
        </p:nvSpPr>
        <p:spPr>
          <a:xfrm>
            <a:off x="607484" y="2159449"/>
            <a:ext cx="10363200" cy="1362075"/>
          </a:xfrm>
        </p:spPr>
        <p:txBody>
          <a:bodyPr anchor="b">
            <a:normAutofit/>
          </a:bodyPr>
          <a:lstStyle>
            <a:lvl1pPr algn="l">
              <a:defRPr sz="4267" b="0" cap="none">
                <a:solidFill>
                  <a:schemeClr val="accent1"/>
                </a:solidFill>
                <a:latin typeface="+mj-lt"/>
                <a:cs typeface="Intel Clear" panose="020B0604020203020204" pitchFamily="34" charset="0"/>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607484" y="3670233"/>
            <a:ext cx="10363200" cy="1500187"/>
          </a:xfrm>
        </p:spPr>
        <p:txBody>
          <a:bodyPr>
            <a:normAutofit/>
          </a:bodyPr>
          <a:lstStyle>
            <a:lvl1pPr marL="0" indent="0">
              <a:buNone/>
              <a:defRPr sz="2133" baseline="0">
                <a:solidFill>
                  <a:schemeClr val="tx2"/>
                </a:solidFill>
                <a:latin typeface="Intel Clear" panose="020B0604020203020204" pitchFamily="34" charset="0"/>
                <a:cs typeface="Neo Sans Intel Medium"/>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539465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lue Title +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10583"/>
            <a:ext cx="10972800" cy="853440"/>
          </a:xfrm>
        </p:spPr>
        <p:txBody>
          <a:bodyPr>
            <a:normAutofit/>
          </a:bodyPr>
          <a:lstStyle>
            <a:lvl1pPr>
              <a:defRPr sz="4267" baseline="0">
                <a:solidFill>
                  <a:schemeClr val="bg1"/>
                </a:solidFill>
              </a:defRPr>
            </a:lvl1pPr>
          </a:lstStyle>
          <a:p>
            <a:r>
              <a:rPr lang="en-US" dirty="0" smtClean="0"/>
              <a:t>Click to edit Master title style</a:t>
            </a:r>
            <a:endParaRPr lang="en-US" dirty="0"/>
          </a:p>
        </p:txBody>
      </p:sp>
      <p:sp>
        <p:nvSpPr>
          <p:cNvPr id="8" name="Text Placeholder 2"/>
          <p:cNvSpPr>
            <a:spLocks noGrp="1"/>
          </p:cNvSpPr>
          <p:nvPr>
            <p:ph idx="1"/>
          </p:nvPr>
        </p:nvSpPr>
        <p:spPr>
          <a:xfrm>
            <a:off x="609600" y="1341120"/>
            <a:ext cx="10972800" cy="4547616"/>
          </a:xfrm>
          <a:prstGeom prst="rect">
            <a:avLst/>
          </a:prstGeom>
        </p:spPr>
        <p:txBody>
          <a:bodyPr rtlCol="0">
            <a:normAutofit/>
          </a:bodyPr>
          <a:lstStyle>
            <a:lvl1pPr>
              <a:defRPr>
                <a:solidFill>
                  <a:schemeClr val="bg1"/>
                </a:solidFill>
              </a:defRPr>
            </a:lvl1pPr>
            <a:lvl2pPr marL="300559" indent="-300559">
              <a:buFont typeface="Arial"/>
              <a:buChar char="•"/>
              <a:defRPr>
                <a:solidFill>
                  <a:schemeClr val="bg1"/>
                </a:solidFill>
              </a:defRPr>
            </a:lvl2pPr>
            <a:lvl3pPr marL="761981" indent="-304792">
              <a:buFont typeface="Arial"/>
              <a:buChar char="•"/>
              <a:defRPr>
                <a:solidFill>
                  <a:schemeClr val="bg1"/>
                </a:solidFill>
              </a:defRPr>
            </a:lvl3pPr>
            <a:lvl4pPr marL="1293252" indent="-304792">
              <a:buFont typeface="Arial"/>
              <a:buChar char="•"/>
              <a:defRPr>
                <a:solidFill>
                  <a:schemeClr val="bg1"/>
                </a:solidFill>
              </a:defRPr>
            </a:lvl4pPr>
            <a:lvl5pPr marL="1758907" indent="-304792">
              <a:buFont typeface="Arial"/>
              <a:buChar char="•"/>
              <a:defRPr>
                <a:solidFill>
                  <a:schemeClr val="bg1"/>
                </a:solidFill>
              </a:defRPr>
            </a:lvl5pPr>
          </a:lstStyle>
          <a:p>
            <a:pPr lvl="0"/>
            <a:r>
              <a:rPr lang="en-US" dirty="0" smtClean="0"/>
              <a:t>Click to edit Master text styles</a:t>
            </a:r>
          </a:p>
          <a:p>
            <a:pPr lvl="1"/>
            <a:r>
              <a:rPr lang="en-US" dirty="0" smtClean="0"/>
              <a:t>18pt Regular Big Bullet One</a:t>
            </a:r>
          </a:p>
          <a:p>
            <a:pPr lvl="2"/>
            <a:r>
              <a:rPr lang="en-US" dirty="0" smtClean="0"/>
              <a:t>Sub-bullet</a:t>
            </a:r>
          </a:p>
          <a:p>
            <a:pPr lvl="3"/>
            <a:r>
              <a:rPr lang="en-US" dirty="0" smtClean="0"/>
              <a:t>Fourth level</a:t>
            </a:r>
          </a:p>
          <a:p>
            <a:pPr lvl="4"/>
            <a:r>
              <a:rPr lang="en-US" dirty="0" smtClean="0"/>
              <a:t>Fifth level</a:t>
            </a:r>
            <a:endParaRPr lang="en-US" dirty="0"/>
          </a:p>
        </p:txBody>
      </p:sp>
      <p:cxnSp>
        <p:nvCxnSpPr>
          <p:cNvPr id="7" name="Straight Connector 6"/>
          <p:cNvCxnSpPr/>
          <p:nvPr userDrawn="1"/>
        </p:nvCxnSpPr>
        <p:spPr>
          <a:xfrm>
            <a:off x="11785600" y="6491818"/>
            <a:ext cx="0" cy="317500"/>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6" name="Picture 14"/>
          <p:cNvPicPr>
            <a:picLocks noChangeAspect="1"/>
          </p:cNvPicPr>
          <p:nvPr userDrawn="1"/>
        </p:nvPicPr>
        <p:blipFill>
          <a:blip r:embed="rId2" cstate="email">
            <a:extLst>
              <a:ext uri="{28A0092B-C50C-407E-A947-70E740481C1C}">
                <a14:useLocalDpi xmlns:a14="http://schemas.microsoft.com/office/drawing/2010/main" val="0"/>
              </a:ext>
            </a:extLst>
          </a:blip>
          <a:srcRect l="549" t="1176" r="627" b="-2"/>
          <a:stretch>
            <a:fillRect/>
          </a:stretch>
        </p:blipFill>
        <p:spPr bwMode="auto">
          <a:xfrm>
            <a:off x="0" y="6100234"/>
            <a:ext cx="12192000" cy="757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7"/>
          <p:cNvSpPr txBox="1">
            <a:spLocks noChangeArrowheads="1"/>
          </p:cNvSpPr>
          <p:nvPr userDrawn="1"/>
        </p:nvSpPr>
        <p:spPr bwMode="auto">
          <a:xfrm>
            <a:off x="2218267" y="6512984"/>
            <a:ext cx="6256867" cy="297454"/>
          </a:xfrm>
          <a:prstGeom prst="rect">
            <a:avLst/>
          </a:prstGeom>
          <a:noFill/>
          <a:ln>
            <a:noFill/>
          </a:ln>
          <a:extLst/>
        </p:spPr>
        <p:txBody>
          <a:bodyPr>
            <a:spAutoFit/>
          </a:bodyPr>
          <a:lstStyle>
            <a:lvl1pPr eaLnBrk="0" hangingPunct="0">
              <a:defRPr sz="2400">
                <a:solidFill>
                  <a:schemeClr val="tx1"/>
                </a:solidFill>
                <a:latin typeface="Neo Sans Intel" charset="0"/>
                <a:ea typeface="Geneva" charset="0"/>
                <a:cs typeface="Geneva" charset="0"/>
              </a:defRPr>
            </a:lvl1pPr>
            <a:lvl2pPr marL="742950" indent="-285750" eaLnBrk="0" hangingPunct="0">
              <a:defRPr sz="2400">
                <a:solidFill>
                  <a:schemeClr val="tx1"/>
                </a:solidFill>
                <a:latin typeface="Neo Sans Intel" charset="0"/>
                <a:ea typeface="Geneva" charset="0"/>
              </a:defRPr>
            </a:lvl2pPr>
            <a:lvl3pPr marL="1143000" indent="-228600" eaLnBrk="0" hangingPunct="0">
              <a:defRPr sz="2400">
                <a:solidFill>
                  <a:schemeClr val="tx1"/>
                </a:solidFill>
                <a:latin typeface="Neo Sans Intel" charset="0"/>
                <a:ea typeface="Geneva" charset="0"/>
              </a:defRPr>
            </a:lvl3pPr>
            <a:lvl4pPr marL="1600200" indent="-228600" eaLnBrk="0" hangingPunct="0">
              <a:defRPr sz="2400">
                <a:solidFill>
                  <a:schemeClr val="tx1"/>
                </a:solidFill>
                <a:latin typeface="Neo Sans Intel" charset="0"/>
                <a:ea typeface="Geneva" charset="0"/>
              </a:defRPr>
            </a:lvl4pPr>
            <a:lvl5pPr marL="2057400" indent="-228600" eaLnBrk="0" hangingPunct="0">
              <a:defRPr sz="2400">
                <a:solidFill>
                  <a:schemeClr val="tx1"/>
                </a:solidFill>
                <a:latin typeface="Neo Sans Intel" charset="0"/>
                <a:ea typeface="Geneva" charset="0"/>
              </a:defRPr>
            </a:lvl5pPr>
            <a:lvl6pPr marL="2514600" indent="-228600" eaLnBrk="0" fontAlgn="base" hangingPunct="0">
              <a:spcBef>
                <a:spcPct val="0"/>
              </a:spcBef>
              <a:spcAft>
                <a:spcPct val="0"/>
              </a:spcAft>
              <a:defRPr sz="2400">
                <a:solidFill>
                  <a:schemeClr val="tx1"/>
                </a:solidFill>
                <a:latin typeface="Neo Sans Intel" charset="0"/>
                <a:ea typeface="Geneva" charset="0"/>
              </a:defRPr>
            </a:lvl6pPr>
            <a:lvl7pPr marL="2971800" indent="-228600" eaLnBrk="0" fontAlgn="base" hangingPunct="0">
              <a:spcBef>
                <a:spcPct val="0"/>
              </a:spcBef>
              <a:spcAft>
                <a:spcPct val="0"/>
              </a:spcAft>
              <a:defRPr sz="2400">
                <a:solidFill>
                  <a:schemeClr val="tx1"/>
                </a:solidFill>
                <a:latin typeface="Neo Sans Intel" charset="0"/>
                <a:ea typeface="Geneva" charset="0"/>
              </a:defRPr>
            </a:lvl7pPr>
            <a:lvl8pPr marL="3429000" indent="-228600" eaLnBrk="0" fontAlgn="base" hangingPunct="0">
              <a:spcBef>
                <a:spcPct val="0"/>
              </a:spcBef>
              <a:spcAft>
                <a:spcPct val="0"/>
              </a:spcAft>
              <a:defRPr sz="2400">
                <a:solidFill>
                  <a:schemeClr val="tx1"/>
                </a:solidFill>
                <a:latin typeface="Neo Sans Intel" charset="0"/>
                <a:ea typeface="Geneva" charset="0"/>
              </a:defRPr>
            </a:lvl8pPr>
            <a:lvl9pPr marL="3886200" indent="-228600" eaLnBrk="0" fontAlgn="base" hangingPunct="0">
              <a:spcBef>
                <a:spcPct val="0"/>
              </a:spcBef>
              <a:spcAft>
                <a:spcPct val="0"/>
              </a:spcAft>
              <a:defRPr sz="2400">
                <a:solidFill>
                  <a:schemeClr val="tx1"/>
                </a:solidFill>
                <a:latin typeface="Neo Sans Intel" charset="0"/>
                <a:ea typeface="Geneva" charset="0"/>
              </a:defRPr>
            </a:lvl9pPr>
          </a:lstStyle>
          <a:p>
            <a:pPr algn="ctr" defTabSz="609585" eaLnBrk="1" fontAlgn="base" hangingPunct="1">
              <a:spcBef>
                <a:spcPct val="0"/>
              </a:spcBef>
              <a:spcAft>
                <a:spcPct val="0"/>
              </a:spcAft>
              <a:defRPr/>
            </a:pPr>
            <a:r>
              <a:rPr lang="en-US" sz="1333" dirty="0" smtClean="0">
                <a:solidFill>
                  <a:srgbClr val="0071C5"/>
                </a:solidFill>
                <a:latin typeface="Intel Clear" panose="020B0604020203020204" pitchFamily="34" charset="0"/>
                <a:cs typeface="Neo Sans Intel" charset="0"/>
              </a:rPr>
              <a:t>TRANSFORMING NETWORKING &amp; STORAGE</a:t>
            </a:r>
          </a:p>
        </p:txBody>
      </p:sp>
      <p:sp>
        <p:nvSpPr>
          <p:cNvPr id="10" name="TextBox 18"/>
          <p:cNvSpPr txBox="1">
            <a:spLocks noChangeArrowheads="1"/>
          </p:cNvSpPr>
          <p:nvPr userDrawn="1"/>
        </p:nvSpPr>
        <p:spPr bwMode="auto">
          <a:xfrm>
            <a:off x="11582401" y="6308467"/>
            <a:ext cx="488951" cy="184666"/>
          </a:xfrm>
          <a:prstGeom prst="rect">
            <a:avLst/>
          </a:prstGeom>
          <a:noFill/>
          <a:ln>
            <a:noFill/>
          </a:ln>
          <a:extLst/>
        </p:spPr>
        <p:txBody>
          <a:bodyPr lIns="0" tIns="0" rIns="0" bIns="0" anchor="ctr">
            <a:spAutoFit/>
          </a:bodyPr>
          <a:lstStyle>
            <a:lvl1pPr>
              <a:defRPr>
                <a:solidFill>
                  <a:schemeClr val="tx1"/>
                </a:solidFill>
                <a:latin typeface="Neo Sans Intel" panose="020B0504020202020204" pitchFamily="34" charset="0"/>
                <a:ea typeface="Geneva" pitchFamily="126" charset="-128"/>
              </a:defRPr>
            </a:lvl1pPr>
            <a:lvl2pPr marL="742950" indent="-285750">
              <a:defRPr>
                <a:solidFill>
                  <a:schemeClr val="tx1"/>
                </a:solidFill>
                <a:latin typeface="Neo Sans Intel" panose="020B0504020202020204" pitchFamily="34" charset="0"/>
                <a:ea typeface="Geneva" pitchFamily="126" charset="-128"/>
              </a:defRPr>
            </a:lvl2pPr>
            <a:lvl3pPr marL="1143000" indent="-228600">
              <a:defRPr>
                <a:solidFill>
                  <a:schemeClr val="tx1"/>
                </a:solidFill>
                <a:latin typeface="Neo Sans Intel" panose="020B0504020202020204" pitchFamily="34" charset="0"/>
                <a:ea typeface="Geneva" pitchFamily="126" charset="-128"/>
              </a:defRPr>
            </a:lvl3pPr>
            <a:lvl4pPr marL="1600200" indent="-228600">
              <a:defRPr>
                <a:solidFill>
                  <a:schemeClr val="tx1"/>
                </a:solidFill>
                <a:latin typeface="Neo Sans Intel" panose="020B0504020202020204" pitchFamily="34" charset="0"/>
                <a:ea typeface="Geneva" pitchFamily="126" charset="-128"/>
              </a:defRPr>
            </a:lvl4pPr>
            <a:lvl5pPr marL="2057400" indent="-228600">
              <a:defRPr>
                <a:solidFill>
                  <a:schemeClr val="tx1"/>
                </a:solidFill>
                <a:latin typeface="Neo Sans Intel" panose="020B0504020202020204" pitchFamily="34" charset="0"/>
                <a:ea typeface="Geneva" pitchFamily="126" charset="-128"/>
              </a:defRPr>
            </a:lvl5pPr>
            <a:lvl6pPr marL="25146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6pPr>
            <a:lvl7pPr marL="29718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7pPr>
            <a:lvl8pPr marL="34290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8pPr>
            <a:lvl9pPr marL="38862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9pPr>
          </a:lstStyle>
          <a:p>
            <a:pPr algn="ctr" defTabSz="609585" fontAlgn="base">
              <a:spcBef>
                <a:spcPct val="0"/>
              </a:spcBef>
              <a:spcAft>
                <a:spcPct val="0"/>
              </a:spcAft>
            </a:pPr>
            <a:fld id="{775A4BC1-35A3-49B2-BFD1-1002728D1960}" type="slidenum">
              <a:rPr lang="en-US" altLang="en-US" sz="1200">
                <a:solidFill>
                  <a:srgbClr val="0071C5"/>
                </a:solidFill>
                <a:latin typeface="Intel Clear"/>
              </a:rPr>
              <a:pPr algn="ctr" defTabSz="609585" fontAlgn="base">
                <a:spcBef>
                  <a:spcPct val="0"/>
                </a:spcBef>
                <a:spcAft>
                  <a:spcPct val="0"/>
                </a:spcAft>
              </a:pPr>
              <a:t>‹#›</a:t>
            </a:fld>
            <a:endParaRPr lang="en-US" altLang="en-US" sz="1200" dirty="0">
              <a:solidFill>
                <a:srgbClr val="0071C5"/>
              </a:solidFill>
              <a:latin typeface="Intel Clear"/>
            </a:endParaRPr>
          </a:p>
        </p:txBody>
      </p:sp>
      <p:pic>
        <p:nvPicPr>
          <p:cNvPr id="11" name="Picture 22"/>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0979152" y="6261100"/>
            <a:ext cx="501649"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4"/>
          <p:cNvSpPr>
            <a:spLocks noGrp="1"/>
          </p:cNvSpPr>
          <p:nvPr userDrawn="1">
            <p:ph type="dt" sz="half" idx="10"/>
          </p:nvPr>
        </p:nvSpPr>
        <p:spPr>
          <a:xfrm>
            <a:off x="322412" y="6569459"/>
            <a:ext cx="2572512" cy="209549"/>
          </a:xfrm>
          <a:prstGeom prst="rect">
            <a:avLst/>
          </a:prstGeom>
        </p:spPr>
        <p:txBody>
          <a:bodyPr/>
          <a:lstStyle>
            <a:lvl1pPr>
              <a:defRPr>
                <a:solidFill>
                  <a:schemeClr val="tx2"/>
                </a:solidFill>
              </a:defRPr>
            </a:lvl1pPr>
          </a:lstStyle>
          <a:p>
            <a:pPr>
              <a:defRPr/>
            </a:pPr>
            <a:r>
              <a:rPr lang="en-US" smtClean="0">
                <a:solidFill>
                  <a:srgbClr val="004280"/>
                </a:solidFill>
              </a:rPr>
              <a:t>INTEL CONFIDENTIAL</a:t>
            </a:r>
            <a:endParaRPr lang="en-US" dirty="0">
              <a:solidFill>
                <a:srgbClr val="004280"/>
              </a:solidFill>
            </a:endParaRPr>
          </a:p>
        </p:txBody>
      </p:sp>
      <p:sp>
        <p:nvSpPr>
          <p:cNvPr id="5" name="Footer Placeholder 5"/>
          <p:cNvSpPr>
            <a:spLocks noGrp="1"/>
          </p:cNvSpPr>
          <p:nvPr userDrawn="1">
            <p:ph type="ftr" sz="quarter" idx="11"/>
          </p:nvPr>
        </p:nvSpPr>
        <p:spPr/>
        <p:txBody>
          <a:bodyPr/>
          <a:lstStyle>
            <a:lvl1pPr>
              <a:defRPr>
                <a:solidFill>
                  <a:schemeClr val="tx2"/>
                </a:solidFill>
              </a:defRPr>
            </a:lvl1pPr>
          </a:lstStyle>
          <a:p>
            <a:pPr>
              <a:defRPr/>
            </a:pPr>
            <a:r>
              <a:rPr lang="en-US" dirty="0" smtClean="0">
                <a:solidFill>
                  <a:srgbClr val="004280"/>
                </a:solidFill>
              </a:rPr>
              <a:t>Doc #xxxxx</a:t>
            </a:r>
            <a:endParaRPr lang="en-US" dirty="0">
              <a:solidFill>
                <a:srgbClr val="004280"/>
              </a:solidFill>
            </a:endParaRPr>
          </a:p>
        </p:txBody>
      </p:sp>
      <p:cxnSp>
        <p:nvCxnSpPr>
          <p:cNvPr id="12" name="Straight Connector 11"/>
          <p:cNvCxnSpPr/>
          <p:nvPr userDrawn="1"/>
        </p:nvCxnSpPr>
        <p:spPr>
          <a:xfrm>
            <a:off x="11598303" y="6299201"/>
            <a:ext cx="0" cy="317500"/>
          </a:xfrm>
          <a:prstGeom prst="line">
            <a:avLst/>
          </a:prstGeom>
          <a:ln w="3175" cap="rnd">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3982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Blue Title + 2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8" name="Content Placeholder 7"/>
          <p:cNvSpPr>
            <a:spLocks noGrp="1"/>
          </p:cNvSpPr>
          <p:nvPr>
            <p:ph sz="quarter" idx="12"/>
          </p:nvPr>
        </p:nvSpPr>
        <p:spPr>
          <a:xfrm>
            <a:off x="609600" y="1341120"/>
            <a:ext cx="5242560" cy="45476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7"/>
          <p:cNvSpPr>
            <a:spLocks noGrp="1"/>
          </p:cNvSpPr>
          <p:nvPr>
            <p:ph sz="quarter" idx="13"/>
          </p:nvPr>
        </p:nvSpPr>
        <p:spPr>
          <a:xfrm>
            <a:off x="6339840" y="1341120"/>
            <a:ext cx="5242560" cy="45476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4"/>
          <p:cNvPicPr>
            <a:picLocks noChangeAspect="1"/>
          </p:cNvPicPr>
          <p:nvPr userDrawn="1"/>
        </p:nvPicPr>
        <p:blipFill>
          <a:blip r:embed="rId2" cstate="email">
            <a:extLst>
              <a:ext uri="{28A0092B-C50C-407E-A947-70E740481C1C}">
                <a14:useLocalDpi xmlns:a14="http://schemas.microsoft.com/office/drawing/2010/main" val="0"/>
              </a:ext>
            </a:extLst>
          </a:blip>
          <a:srcRect l="549" t="1176" r="627" b="-2"/>
          <a:stretch>
            <a:fillRect/>
          </a:stretch>
        </p:blipFill>
        <p:spPr bwMode="auto">
          <a:xfrm>
            <a:off x="0" y="6100234"/>
            <a:ext cx="12192000" cy="757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7"/>
          <p:cNvSpPr txBox="1">
            <a:spLocks noChangeArrowheads="1"/>
          </p:cNvSpPr>
          <p:nvPr userDrawn="1"/>
        </p:nvSpPr>
        <p:spPr bwMode="auto">
          <a:xfrm>
            <a:off x="2218267" y="6512984"/>
            <a:ext cx="6256867" cy="297454"/>
          </a:xfrm>
          <a:prstGeom prst="rect">
            <a:avLst/>
          </a:prstGeom>
          <a:noFill/>
          <a:ln>
            <a:noFill/>
          </a:ln>
          <a:extLst/>
        </p:spPr>
        <p:txBody>
          <a:bodyPr>
            <a:spAutoFit/>
          </a:bodyPr>
          <a:lstStyle>
            <a:lvl1pPr eaLnBrk="0" hangingPunct="0">
              <a:defRPr sz="2400">
                <a:solidFill>
                  <a:schemeClr val="tx1"/>
                </a:solidFill>
                <a:latin typeface="Neo Sans Intel" charset="0"/>
                <a:ea typeface="Geneva" charset="0"/>
                <a:cs typeface="Geneva" charset="0"/>
              </a:defRPr>
            </a:lvl1pPr>
            <a:lvl2pPr marL="742950" indent="-285750" eaLnBrk="0" hangingPunct="0">
              <a:defRPr sz="2400">
                <a:solidFill>
                  <a:schemeClr val="tx1"/>
                </a:solidFill>
                <a:latin typeface="Neo Sans Intel" charset="0"/>
                <a:ea typeface="Geneva" charset="0"/>
              </a:defRPr>
            </a:lvl2pPr>
            <a:lvl3pPr marL="1143000" indent="-228600" eaLnBrk="0" hangingPunct="0">
              <a:defRPr sz="2400">
                <a:solidFill>
                  <a:schemeClr val="tx1"/>
                </a:solidFill>
                <a:latin typeface="Neo Sans Intel" charset="0"/>
                <a:ea typeface="Geneva" charset="0"/>
              </a:defRPr>
            </a:lvl3pPr>
            <a:lvl4pPr marL="1600200" indent="-228600" eaLnBrk="0" hangingPunct="0">
              <a:defRPr sz="2400">
                <a:solidFill>
                  <a:schemeClr val="tx1"/>
                </a:solidFill>
                <a:latin typeface="Neo Sans Intel" charset="0"/>
                <a:ea typeface="Geneva" charset="0"/>
              </a:defRPr>
            </a:lvl4pPr>
            <a:lvl5pPr marL="2057400" indent="-228600" eaLnBrk="0" hangingPunct="0">
              <a:defRPr sz="2400">
                <a:solidFill>
                  <a:schemeClr val="tx1"/>
                </a:solidFill>
                <a:latin typeface="Neo Sans Intel" charset="0"/>
                <a:ea typeface="Geneva" charset="0"/>
              </a:defRPr>
            </a:lvl5pPr>
            <a:lvl6pPr marL="2514600" indent="-228600" eaLnBrk="0" fontAlgn="base" hangingPunct="0">
              <a:spcBef>
                <a:spcPct val="0"/>
              </a:spcBef>
              <a:spcAft>
                <a:spcPct val="0"/>
              </a:spcAft>
              <a:defRPr sz="2400">
                <a:solidFill>
                  <a:schemeClr val="tx1"/>
                </a:solidFill>
                <a:latin typeface="Neo Sans Intel" charset="0"/>
                <a:ea typeface="Geneva" charset="0"/>
              </a:defRPr>
            </a:lvl6pPr>
            <a:lvl7pPr marL="2971800" indent="-228600" eaLnBrk="0" fontAlgn="base" hangingPunct="0">
              <a:spcBef>
                <a:spcPct val="0"/>
              </a:spcBef>
              <a:spcAft>
                <a:spcPct val="0"/>
              </a:spcAft>
              <a:defRPr sz="2400">
                <a:solidFill>
                  <a:schemeClr val="tx1"/>
                </a:solidFill>
                <a:latin typeface="Neo Sans Intel" charset="0"/>
                <a:ea typeface="Geneva" charset="0"/>
              </a:defRPr>
            </a:lvl7pPr>
            <a:lvl8pPr marL="3429000" indent="-228600" eaLnBrk="0" fontAlgn="base" hangingPunct="0">
              <a:spcBef>
                <a:spcPct val="0"/>
              </a:spcBef>
              <a:spcAft>
                <a:spcPct val="0"/>
              </a:spcAft>
              <a:defRPr sz="2400">
                <a:solidFill>
                  <a:schemeClr val="tx1"/>
                </a:solidFill>
                <a:latin typeface="Neo Sans Intel" charset="0"/>
                <a:ea typeface="Geneva" charset="0"/>
              </a:defRPr>
            </a:lvl8pPr>
            <a:lvl9pPr marL="3886200" indent="-228600" eaLnBrk="0" fontAlgn="base" hangingPunct="0">
              <a:spcBef>
                <a:spcPct val="0"/>
              </a:spcBef>
              <a:spcAft>
                <a:spcPct val="0"/>
              </a:spcAft>
              <a:defRPr sz="2400">
                <a:solidFill>
                  <a:schemeClr val="tx1"/>
                </a:solidFill>
                <a:latin typeface="Neo Sans Intel" charset="0"/>
                <a:ea typeface="Geneva" charset="0"/>
              </a:defRPr>
            </a:lvl9pPr>
          </a:lstStyle>
          <a:p>
            <a:pPr algn="ctr" defTabSz="609585" eaLnBrk="1" fontAlgn="base" hangingPunct="1">
              <a:spcBef>
                <a:spcPct val="0"/>
              </a:spcBef>
              <a:spcAft>
                <a:spcPct val="0"/>
              </a:spcAft>
              <a:defRPr/>
            </a:pPr>
            <a:r>
              <a:rPr lang="en-US" sz="1333" dirty="0" smtClean="0">
                <a:solidFill>
                  <a:srgbClr val="0071C5"/>
                </a:solidFill>
                <a:latin typeface="Intel Clear"/>
                <a:cs typeface="Neo Sans Intel" charset="0"/>
              </a:rPr>
              <a:t>TRANSFORMING NETWORKING &amp; STORAGE</a:t>
            </a:r>
          </a:p>
        </p:txBody>
      </p:sp>
      <p:sp>
        <p:nvSpPr>
          <p:cNvPr id="12" name="TextBox 18"/>
          <p:cNvSpPr txBox="1">
            <a:spLocks noChangeArrowheads="1"/>
          </p:cNvSpPr>
          <p:nvPr userDrawn="1"/>
        </p:nvSpPr>
        <p:spPr bwMode="auto">
          <a:xfrm>
            <a:off x="11582401" y="6308467"/>
            <a:ext cx="488951" cy="184666"/>
          </a:xfrm>
          <a:prstGeom prst="rect">
            <a:avLst/>
          </a:prstGeom>
          <a:noFill/>
          <a:ln>
            <a:noFill/>
          </a:ln>
          <a:extLst/>
        </p:spPr>
        <p:txBody>
          <a:bodyPr lIns="0" tIns="0" rIns="0" bIns="0" anchor="ctr">
            <a:spAutoFit/>
          </a:bodyPr>
          <a:lstStyle>
            <a:lvl1pPr>
              <a:defRPr>
                <a:solidFill>
                  <a:schemeClr val="tx1"/>
                </a:solidFill>
                <a:latin typeface="Neo Sans Intel" panose="020B0504020202020204" pitchFamily="34" charset="0"/>
                <a:ea typeface="Geneva" pitchFamily="126" charset="-128"/>
              </a:defRPr>
            </a:lvl1pPr>
            <a:lvl2pPr marL="742950" indent="-285750">
              <a:defRPr>
                <a:solidFill>
                  <a:schemeClr val="tx1"/>
                </a:solidFill>
                <a:latin typeface="Neo Sans Intel" panose="020B0504020202020204" pitchFamily="34" charset="0"/>
                <a:ea typeface="Geneva" pitchFamily="126" charset="-128"/>
              </a:defRPr>
            </a:lvl2pPr>
            <a:lvl3pPr marL="1143000" indent="-228600">
              <a:defRPr>
                <a:solidFill>
                  <a:schemeClr val="tx1"/>
                </a:solidFill>
                <a:latin typeface="Neo Sans Intel" panose="020B0504020202020204" pitchFamily="34" charset="0"/>
                <a:ea typeface="Geneva" pitchFamily="126" charset="-128"/>
              </a:defRPr>
            </a:lvl3pPr>
            <a:lvl4pPr marL="1600200" indent="-228600">
              <a:defRPr>
                <a:solidFill>
                  <a:schemeClr val="tx1"/>
                </a:solidFill>
                <a:latin typeface="Neo Sans Intel" panose="020B0504020202020204" pitchFamily="34" charset="0"/>
                <a:ea typeface="Geneva" pitchFamily="126" charset="-128"/>
              </a:defRPr>
            </a:lvl4pPr>
            <a:lvl5pPr marL="2057400" indent="-228600">
              <a:defRPr>
                <a:solidFill>
                  <a:schemeClr val="tx1"/>
                </a:solidFill>
                <a:latin typeface="Neo Sans Intel" panose="020B0504020202020204" pitchFamily="34" charset="0"/>
                <a:ea typeface="Geneva" pitchFamily="126" charset="-128"/>
              </a:defRPr>
            </a:lvl5pPr>
            <a:lvl6pPr marL="25146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6pPr>
            <a:lvl7pPr marL="29718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7pPr>
            <a:lvl8pPr marL="34290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8pPr>
            <a:lvl9pPr marL="38862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9pPr>
          </a:lstStyle>
          <a:p>
            <a:pPr algn="ctr" defTabSz="609585" fontAlgn="base">
              <a:spcBef>
                <a:spcPct val="0"/>
              </a:spcBef>
              <a:spcAft>
                <a:spcPct val="0"/>
              </a:spcAft>
            </a:pPr>
            <a:fld id="{775A4BC1-35A3-49B2-BFD1-1002728D1960}" type="slidenum">
              <a:rPr lang="en-US" altLang="en-US" sz="1200">
                <a:solidFill>
                  <a:srgbClr val="0071C5"/>
                </a:solidFill>
                <a:latin typeface="Intel Clear"/>
              </a:rPr>
              <a:pPr algn="ctr" defTabSz="609585" fontAlgn="base">
                <a:spcBef>
                  <a:spcPct val="0"/>
                </a:spcBef>
                <a:spcAft>
                  <a:spcPct val="0"/>
                </a:spcAft>
              </a:pPr>
              <a:t>‹#›</a:t>
            </a:fld>
            <a:endParaRPr lang="en-US" altLang="en-US" sz="1200" dirty="0">
              <a:solidFill>
                <a:srgbClr val="0071C5"/>
              </a:solidFill>
              <a:latin typeface="Intel Clear"/>
            </a:endParaRPr>
          </a:p>
        </p:txBody>
      </p:sp>
      <p:pic>
        <p:nvPicPr>
          <p:cNvPr id="13" name="Picture 22"/>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0979152" y="6261100"/>
            <a:ext cx="501649"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userDrawn="1">
            <p:ph type="dt" sz="half" idx="10"/>
          </p:nvPr>
        </p:nvSpPr>
        <p:spPr>
          <a:xfrm>
            <a:off x="322412" y="6569459"/>
            <a:ext cx="2572512" cy="209549"/>
          </a:xfrm>
          <a:prstGeom prst="rect">
            <a:avLst/>
          </a:prstGeom>
        </p:spPr>
        <p:txBody>
          <a:bodyPr/>
          <a:lstStyle>
            <a:lvl1pPr>
              <a:defRPr>
                <a:solidFill>
                  <a:schemeClr val="tx2"/>
                </a:solidFill>
              </a:defRPr>
            </a:lvl1pPr>
          </a:lstStyle>
          <a:p>
            <a:pPr>
              <a:defRPr/>
            </a:pPr>
            <a:r>
              <a:rPr lang="en-US" smtClean="0">
                <a:solidFill>
                  <a:srgbClr val="004280"/>
                </a:solidFill>
              </a:rPr>
              <a:t>INTEL CONFIDENTIAL</a:t>
            </a:r>
            <a:endParaRPr lang="en-US" dirty="0">
              <a:solidFill>
                <a:srgbClr val="004280"/>
              </a:solidFill>
            </a:endParaRPr>
          </a:p>
        </p:txBody>
      </p:sp>
      <p:sp>
        <p:nvSpPr>
          <p:cNvPr id="6" name="Footer Placeholder 5"/>
          <p:cNvSpPr>
            <a:spLocks noGrp="1"/>
          </p:cNvSpPr>
          <p:nvPr userDrawn="1">
            <p:ph type="ftr" sz="quarter" idx="11"/>
          </p:nvPr>
        </p:nvSpPr>
        <p:spPr/>
        <p:txBody>
          <a:bodyPr/>
          <a:lstStyle>
            <a:lvl1pPr>
              <a:defRPr>
                <a:solidFill>
                  <a:schemeClr val="tx2"/>
                </a:solidFill>
              </a:defRPr>
            </a:lvl1pPr>
          </a:lstStyle>
          <a:p>
            <a:pPr>
              <a:defRPr/>
            </a:pPr>
            <a:r>
              <a:rPr lang="en-US" dirty="0" smtClean="0">
                <a:solidFill>
                  <a:srgbClr val="004280"/>
                </a:solidFill>
              </a:rPr>
              <a:t>Doc #xxxxx</a:t>
            </a:r>
            <a:endParaRPr lang="en-US" dirty="0">
              <a:solidFill>
                <a:srgbClr val="004280"/>
              </a:solidFill>
            </a:endParaRPr>
          </a:p>
        </p:txBody>
      </p:sp>
      <p:cxnSp>
        <p:nvCxnSpPr>
          <p:cNvPr id="14" name="Straight Connector 13"/>
          <p:cNvCxnSpPr/>
          <p:nvPr userDrawn="1"/>
        </p:nvCxnSpPr>
        <p:spPr>
          <a:xfrm>
            <a:off x="11598303" y="6299201"/>
            <a:ext cx="0" cy="317500"/>
          </a:xfrm>
          <a:prstGeom prst="line">
            <a:avLst/>
          </a:prstGeom>
          <a:ln w="3175" cap="rnd">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1760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Only" preserve="1">
  <p:cSld name="Blue 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pic>
        <p:nvPicPr>
          <p:cNvPr id="6" name="Picture 14"/>
          <p:cNvPicPr>
            <a:picLocks noChangeAspect="1"/>
          </p:cNvPicPr>
          <p:nvPr userDrawn="1"/>
        </p:nvPicPr>
        <p:blipFill>
          <a:blip r:embed="rId2" cstate="email">
            <a:extLst>
              <a:ext uri="{28A0092B-C50C-407E-A947-70E740481C1C}">
                <a14:useLocalDpi xmlns:a14="http://schemas.microsoft.com/office/drawing/2010/main" val="0"/>
              </a:ext>
            </a:extLst>
          </a:blip>
          <a:srcRect l="549" t="1176" r="627" b="-2"/>
          <a:stretch>
            <a:fillRect/>
          </a:stretch>
        </p:blipFill>
        <p:spPr bwMode="auto">
          <a:xfrm>
            <a:off x="0" y="6100234"/>
            <a:ext cx="12192000" cy="757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7"/>
          <p:cNvSpPr txBox="1">
            <a:spLocks noChangeArrowheads="1"/>
          </p:cNvSpPr>
          <p:nvPr userDrawn="1"/>
        </p:nvSpPr>
        <p:spPr bwMode="auto">
          <a:xfrm>
            <a:off x="2218267" y="6512984"/>
            <a:ext cx="6256867" cy="297454"/>
          </a:xfrm>
          <a:prstGeom prst="rect">
            <a:avLst/>
          </a:prstGeom>
          <a:noFill/>
          <a:ln>
            <a:noFill/>
          </a:ln>
          <a:extLst/>
        </p:spPr>
        <p:txBody>
          <a:bodyPr>
            <a:spAutoFit/>
          </a:bodyPr>
          <a:lstStyle>
            <a:lvl1pPr eaLnBrk="0" hangingPunct="0">
              <a:defRPr sz="2400">
                <a:solidFill>
                  <a:schemeClr val="tx1"/>
                </a:solidFill>
                <a:latin typeface="Neo Sans Intel" charset="0"/>
                <a:ea typeface="Geneva" charset="0"/>
                <a:cs typeface="Geneva" charset="0"/>
              </a:defRPr>
            </a:lvl1pPr>
            <a:lvl2pPr marL="742950" indent="-285750" eaLnBrk="0" hangingPunct="0">
              <a:defRPr sz="2400">
                <a:solidFill>
                  <a:schemeClr val="tx1"/>
                </a:solidFill>
                <a:latin typeface="Neo Sans Intel" charset="0"/>
                <a:ea typeface="Geneva" charset="0"/>
              </a:defRPr>
            </a:lvl2pPr>
            <a:lvl3pPr marL="1143000" indent="-228600" eaLnBrk="0" hangingPunct="0">
              <a:defRPr sz="2400">
                <a:solidFill>
                  <a:schemeClr val="tx1"/>
                </a:solidFill>
                <a:latin typeface="Neo Sans Intel" charset="0"/>
                <a:ea typeface="Geneva" charset="0"/>
              </a:defRPr>
            </a:lvl3pPr>
            <a:lvl4pPr marL="1600200" indent="-228600" eaLnBrk="0" hangingPunct="0">
              <a:defRPr sz="2400">
                <a:solidFill>
                  <a:schemeClr val="tx1"/>
                </a:solidFill>
                <a:latin typeface="Neo Sans Intel" charset="0"/>
                <a:ea typeface="Geneva" charset="0"/>
              </a:defRPr>
            </a:lvl4pPr>
            <a:lvl5pPr marL="2057400" indent="-228600" eaLnBrk="0" hangingPunct="0">
              <a:defRPr sz="2400">
                <a:solidFill>
                  <a:schemeClr val="tx1"/>
                </a:solidFill>
                <a:latin typeface="Neo Sans Intel" charset="0"/>
                <a:ea typeface="Geneva" charset="0"/>
              </a:defRPr>
            </a:lvl5pPr>
            <a:lvl6pPr marL="2514600" indent="-228600" eaLnBrk="0" fontAlgn="base" hangingPunct="0">
              <a:spcBef>
                <a:spcPct val="0"/>
              </a:spcBef>
              <a:spcAft>
                <a:spcPct val="0"/>
              </a:spcAft>
              <a:defRPr sz="2400">
                <a:solidFill>
                  <a:schemeClr val="tx1"/>
                </a:solidFill>
                <a:latin typeface="Neo Sans Intel" charset="0"/>
                <a:ea typeface="Geneva" charset="0"/>
              </a:defRPr>
            </a:lvl6pPr>
            <a:lvl7pPr marL="2971800" indent="-228600" eaLnBrk="0" fontAlgn="base" hangingPunct="0">
              <a:spcBef>
                <a:spcPct val="0"/>
              </a:spcBef>
              <a:spcAft>
                <a:spcPct val="0"/>
              </a:spcAft>
              <a:defRPr sz="2400">
                <a:solidFill>
                  <a:schemeClr val="tx1"/>
                </a:solidFill>
                <a:latin typeface="Neo Sans Intel" charset="0"/>
                <a:ea typeface="Geneva" charset="0"/>
              </a:defRPr>
            </a:lvl7pPr>
            <a:lvl8pPr marL="3429000" indent="-228600" eaLnBrk="0" fontAlgn="base" hangingPunct="0">
              <a:spcBef>
                <a:spcPct val="0"/>
              </a:spcBef>
              <a:spcAft>
                <a:spcPct val="0"/>
              </a:spcAft>
              <a:defRPr sz="2400">
                <a:solidFill>
                  <a:schemeClr val="tx1"/>
                </a:solidFill>
                <a:latin typeface="Neo Sans Intel" charset="0"/>
                <a:ea typeface="Geneva" charset="0"/>
              </a:defRPr>
            </a:lvl8pPr>
            <a:lvl9pPr marL="3886200" indent="-228600" eaLnBrk="0" fontAlgn="base" hangingPunct="0">
              <a:spcBef>
                <a:spcPct val="0"/>
              </a:spcBef>
              <a:spcAft>
                <a:spcPct val="0"/>
              </a:spcAft>
              <a:defRPr sz="2400">
                <a:solidFill>
                  <a:schemeClr val="tx1"/>
                </a:solidFill>
                <a:latin typeface="Neo Sans Intel" charset="0"/>
                <a:ea typeface="Geneva" charset="0"/>
              </a:defRPr>
            </a:lvl9pPr>
          </a:lstStyle>
          <a:p>
            <a:pPr algn="ctr" defTabSz="609585" eaLnBrk="1" fontAlgn="base" hangingPunct="1">
              <a:spcBef>
                <a:spcPct val="0"/>
              </a:spcBef>
              <a:spcAft>
                <a:spcPct val="0"/>
              </a:spcAft>
              <a:defRPr/>
            </a:pPr>
            <a:r>
              <a:rPr lang="en-US" sz="1333" dirty="0" smtClean="0">
                <a:solidFill>
                  <a:srgbClr val="0071C5"/>
                </a:solidFill>
                <a:latin typeface="Intel Clear" panose="020B0604020203020204" pitchFamily="34" charset="0"/>
                <a:cs typeface="Neo Sans Intel" charset="0"/>
              </a:rPr>
              <a:t>TRANSFORMING NETWORKING &amp; STORAGE</a:t>
            </a:r>
          </a:p>
        </p:txBody>
      </p:sp>
      <p:sp>
        <p:nvSpPr>
          <p:cNvPr id="8" name="TextBox 18"/>
          <p:cNvSpPr txBox="1">
            <a:spLocks noChangeArrowheads="1"/>
          </p:cNvSpPr>
          <p:nvPr userDrawn="1"/>
        </p:nvSpPr>
        <p:spPr bwMode="auto">
          <a:xfrm>
            <a:off x="11582401" y="6308467"/>
            <a:ext cx="488951" cy="184666"/>
          </a:xfrm>
          <a:prstGeom prst="rect">
            <a:avLst/>
          </a:prstGeom>
          <a:noFill/>
          <a:ln>
            <a:noFill/>
          </a:ln>
          <a:extLst/>
        </p:spPr>
        <p:txBody>
          <a:bodyPr lIns="0" tIns="0" rIns="0" bIns="0" anchor="ctr">
            <a:spAutoFit/>
          </a:bodyPr>
          <a:lstStyle>
            <a:lvl1pPr>
              <a:defRPr>
                <a:solidFill>
                  <a:schemeClr val="tx1"/>
                </a:solidFill>
                <a:latin typeface="Neo Sans Intel" panose="020B0504020202020204" pitchFamily="34" charset="0"/>
                <a:ea typeface="Geneva" pitchFamily="126" charset="-128"/>
              </a:defRPr>
            </a:lvl1pPr>
            <a:lvl2pPr marL="742950" indent="-285750">
              <a:defRPr>
                <a:solidFill>
                  <a:schemeClr val="tx1"/>
                </a:solidFill>
                <a:latin typeface="Neo Sans Intel" panose="020B0504020202020204" pitchFamily="34" charset="0"/>
                <a:ea typeface="Geneva" pitchFamily="126" charset="-128"/>
              </a:defRPr>
            </a:lvl2pPr>
            <a:lvl3pPr marL="1143000" indent="-228600">
              <a:defRPr>
                <a:solidFill>
                  <a:schemeClr val="tx1"/>
                </a:solidFill>
                <a:latin typeface="Neo Sans Intel" panose="020B0504020202020204" pitchFamily="34" charset="0"/>
                <a:ea typeface="Geneva" pitchFamily="126" charset="-128"/>
              </a:defRPr>
            </a:lvl3pPr>
            <a:lvl4pPr marL="1600200" indent="-228600">
              <a:defRPr>
                <a:solidFill>
                  <a:schemeClr val="tx1"/>
                </a:solidFill>
                <a:latin typeface="Neo Sans Intel" panose="020B0504020202020204" pitchFamily="34" charset="0"/>
                <a:ea typeface="Geneva" pitchFamily="126" charset="-128"/>
              </a:defRPr>
            </a:lvl4pPr>
            <a:lvl5pPr marL="2057400" indent="-228600">
              <a:defRPr>
                <a:solidFill>
                  <a:schemeClr val="tx1"/>
                </a:solidFill>
                <a:latin typeface="Neo Sans Intel" panose="020B0504020202020204" pitchFamily="34" charset="0"/>
                <a:ea typeface="Geneva" pitchFamily="126" charset="-128"/>
              </a:defRPr>
            </a:lvl5pPr>
            <a:lvl6pPr marL="25146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6pPr>
            <a:lvl7pPr marL="29718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7pPr>
            <a:lvl8pPr marL="34290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8pPr>
            <a:lvl9pPr marL="38862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9pPr>
          </a:lstStyle>
          <a:p>
            <a:pPr algn="ctr" defTabSz="609585" fontAlgn="base">
              <a:spcBef>
                <a:spcPct val="0"/>
              </a:spcBef>
              <a:spcAft>
                <a:spcPct val="0"/>
              </a:spcAft>
            </a:pPr>
            <a:fld id="{775A4BC1-35A3-49B2-BFD1-1002728D1960}" type="slidenum">
              <a:rPr lang="en-US" altLang="en-US" sz="1200">
                <a:solidFill>
                  <a:srgbClr val="0071C5"/>
                </a:solidFill>
                <a:latin typeface="Intel Clear"/>
              </a:rPr>
              <a:pPr algn="ctr" defTabSz="609585" fontAlgn="base">
                <a:spcBef>
                  <a:spcPct val="0"/>
                </a:spcBef>
                <a:spcAft>
                  <a:spcPct val="0"/>
                </a:spcAft>
              </a:pPr>
              <a:t>‹#›</a:t>
            </a:fld>
            <a:endParaRPr lang="en-US" altLang="en-US" sz="1200" dirty="0">
              <a:solidFill>
                <a:srgbClr val="0071C5"/>
              </a:solidFill>
              <a:latin typeface="Intel Clear"/>
            </a:endParaRPr>
          </a:p>
        </p:txBody>
      </p:sp>
      <p:pic>
        <p:nvPicPr>
          <p:cNvPr id="9" name="Picture 22"/>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0979152" y="6261100"/>
            <a:ext cx="501649"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4"/>
          <p:cNvSpPr>
            <a:spLocks noGrp="1"/>
          </p:cNvSpPr>
          <p:nvPr userDrawn="1">
            <p:ph type="dt" sz="half" idx="10"/>
          </p:nvPr>
        </p:nvSpPr>
        <p:spPr>
          <a:xfrm>
            <a:off x="322412" y="6569459"/>
            <a:ext cx="2572512" cy="209549"/>
          </a:xfrm>
          <a:prstGeom prst="rect">
            <a:avLst/>
          </a:prstGeom>
        </p:spPr>
        <p:txBody>
          <a:bodyPr/>
          <a:lstStyle>
            <a:lvl1pPr>
              <a:defRPr>
                <a:solidFill>
                  <a:schemeClr val="tx2"/>
                </a:solidFill>
              </a:defRPr>
            </a:lvl1pPr>
          </a:lstStyle>
          <a:p>
            <a:pPr>
              <a:defRPr/>
            </a:pPr>
            <a:r>
              <a:rPr lang="en-US" smtClean="0">
                <a:solidFill>
                  <a:srgbClr val="004280"/>
                </a:solidFill>
              </a:rPr>
              <a:t>INTEL CONFIDENTIAL</a:t>
            </a:r>
            <a:endParaRPr lang="en-US" dirty="0">
              <a:solidFill>
                <a:srgbClr val="004280"/>
              </a:solidFill>
            </a:endParaRPr>
          </a:p>
        </p:txBody>
      </p:sp>
      <p:sp>
        <p:nvSpPr>
          <p:cNvPr id="4" name="Footer Placeholder 5"/>
          <p:cNvSpPr>
            <a:spLocks noGrp="1"/>
          </p:cNvSpPr>
          <p:nvPr userDrawn="1">
            <p:ph type="ftr" sz="quarter" idx="11"/>
          </p:nvPr>
        </p:nvSpPr>
        <p:spPr/>
        <p:txBody>
          <a:bodyPr/>
          <a:lstStyle>
            <a:lvl1pPr>
              <a:defRPr>
                <a:solidFill>
                  <a:schemeClr val="tx2"/>
                </a:solidFill>
              </a:defRPr>
            </a:lvl1pPr>
          </a:lstStyle>
          <a:p>
            <a:pPr>
              <a:defRPr/>
            </a:pPr>
            <a:r>
              <a:rPr lang="en-US" dirty="0" smtClean="0">
                <a:solidFill>
                  <a:srgbClr val="004280"/>
                </a:solidFill>
              </a:rPr>
              <a:t>Doc #xxxxx</a:t>
            </a:r>
            <a:endParaRPr lang="en-US" dirty="0">
              <a:solidFill>
                <a:srgbClr val="004280"/>
              </a:solidFill>
            </a:endParaRPr>
          </a:p>
        </p:txBody>
      </p:sp>
      <p:cxnSp>
        <p:nvCxnSpPr>
          <p:cNvPr id="10" name="Straight Connector 9"/>
          <p:cNvCxnSpPr/>
          <p:nvPr userDrawn="1"/>
        </p:nvCxnSpPr>
        <p:spPr>
          <a:xfrm>
            <a:off x="11598303" y="6299201"/>
            <a:ext cx="0" cy="317500"/>
          </a:xfrm>
          <a:prstGeom prst="line">
            <a:avLst/>
          </a:prstGeom>
          <a:ln w="3175" cap="rnd">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87851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ue Blank">
    <p:bg>
      <p:bgPr>
        <a:solidFill>
          <a:schemeClr val="accent1"/>
        </a:solidFill>
        <a:effectLst/>
      </p:bgPr>
    </p:bg>
    <p:spTree>
      <p:nvGrpSpPr>
        <p:cNvPr id="1" name=""/>
        <p:cNvGrpSpPr/>
        <p:nvPr/>
      </p:nvGrpSpPr>
      <p:grpSpPr>
        <a:xfrm>
          <a:off x="0" y="0"/>
          <a:ext cx="0" cy="0"/>
          <a:chOff x="0" y="0"/>
          <a:chExt cx="0" cy="0"/>
        </a:xfrm>
      </p:grpSpPr>
      <p:pic>
        <p:nvPicPr>
          <p:cNvPr id="5" name="Picture 14"/>
          <p:cNvPicPr>
            <a:picLocks noChangeAspect="1"/>
          </p:cNvPicPr>
          <p:nvPr userDrawn="1"/>
        </p:nvPicPr>
        <p:blipFill>
          <a:blip r:embed="rId2" cstate="email">
            <a:extLst>
              <a:ext uri="{28A0092B-C50C-407E-A947-70E740481C1C}">
                <a14:useLocalDpi xmlns:a14="http://schemas.microsoft.com/office/drawing/2010/main" val="0"/>
              </a:ext>
            </a:extLst>
          </a:blip>
          <a:srcRect l="549" t="1176" r="627" b="-2"/>
          <a:stretch>
            <a:fillRect/>
          </a:stretch>
        </p:blipFill>
        <p:spPr bwMode="auto">
          <a:xfrm>
            <a:off x="0" y="6100234"/>
            <a:ext cx="12192000" cy="757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7"/>
          <p:cNvSpPr txBox="1">
            <a:spLocks noChangeArrowheads="1"/>
          </p:cNvSpPr>
          <p:nvPr userDrawn="1"/>
        </p:nvSpPr>
        <p:spPr bwMode="auto">
          <a:xfrm>
            <a:off x="2218267" y="6512984"/>
            <a:ext cx="6256867" cy="297454"/>
          </a:xfrm>
          <a:prstGeom prst="rect">
            <a:avLst/>
          </a:prstGeom>
          <a:noFill/>
          <a:ln>
            <a:noFill/>
          </a:ln>
          <a:extLst/>
        </p:spPr>
        <p:txBody>
          <a:bodyPr>
            <a:spAutoFit/>
          </a:bodyPr>
          <a:lstStyle>
            <a:lvl1pPr eaLnBrk="0" hangingPunct="0">
              <a:defRPr sz="2400">
                <a:solidFill>
                  <a:schemeClr val="tx1"/>
                </a:solidFill>
                <a:latin typeface="Neo Sans Intel" charset="0"/>
                <a:ea typeface="Geneva" charset="0"/>
                <a:cs typeface="Geneva" charset="0"/>
              </a:defRPr>
            </a:lvl1pPr>
            <a:lvl2pPr marL="742950" indent="-285750" eaLnBrk="0" hangingPunct="0">
              <a:defRPr sz="2400">
                <a:solidFill>
                  <a:schemeClr val="tx1"/>
                </a:solidFill>
                <a:latin typeface="Neo Sans Intel" charset="0"/>
                <a:ea typeface="Geneva" charset="0"/>
              </a:defRPr>
            </a:lvl2pPr>
            <a:lvl3pPr marL="1143000" indent="-228600" eaLnBrk="0" hangingPunct="0">
              <a:defRPr sz="2400">
                <a:solidFill>
                  <a:schemeClr val="tx1"/>
                </a:solidFill>
                <a:latin typeface="Neo Sans Intel" charset="0"/>
                <a:ea typeface="Geneva" charset="0"/>
              </a:defRPr>
            </a:lvl3pPr>
            <a:lvl4pPr marL="1600200" indent="-228600" eaLnBrk="0" hangingPunct="0">
              <a:defRPr sz="2400">
                <a:solidFill>
                  <a:schemeClr val="tx1"/>
                </a:solidFill>
                <a:latin typeface="Neo Sans Intel" charset="0"/>
                <a:ea typeface="Geneva" charset="0"/>
              </a:defRPr>
            </a:lvl4pPr>
            <a:lvl5pPr marL="2057400" indent="-228600" eaLnBrk="0" hangingPunct="0">
              <a:defRPr sz="2400">
                <a:solidFill>
                  <a:schemeClr val="tx1"/>
                </a:solidFill>
                <a:latin typeface="Neo Sans Intel" charset="0"/>
                <a:ea typeface="Geneva" charset="0"/>
              </a:defRPr>
            </a:lvl5pPr>
            <a:lvl6pPr marL="2514600" indent="-228600" eaLnBrk="0" fontAlgn="base" hangingPunct="0">
              <a:spcBef>
                <a:spcPct val="0"/>
              </a:spcBef>
              <a:spcAft>
                <a:spcPct val="0"/>
              </a:spcAft>
              <a:defRPr sz="2400">
                <a:solidFill>
                  <a:schemeClr val="tx1"/>
                </a:solidFill>
                <a:latin typeface="Neo Sans Intel" charset="0"/>
                <a:ea typeface="Geneva" charset="0"/>
              </a:defRPr>
            </a:lvl6pPr>
            <a:lvl7pPr marL="2971800" indent="-228600" eaLnBrk="0" fontAlgn="base" hangingPunct="0">
              <a:spcBef>
                <a:spcPct val="0"/>
              </a:spcBef>
              <a:spcAft>
                <a:spcPct val="0"/>
              </a:spcAft>
              <a:defRPr sz="2400">
                <a:solidFill>
                  <a:schemeClr val="tx1"/>
                </a:solidFill>
                <a:latin typeface="Neo Sans Intel" charset="0"/>
                <a:ea typeface="Geneva" charset="0"/>
              </a:defRPr>
            </a:lvl7pPr>
            <a:lvl8pPr marL="3429000" indent="-228600" eaLnBrk="0" fontAlgn="base" hangingPunct="0">
              <a:spcBef>
                <a:spcPct val="0"/>
              </a:spcBef>
              <a:spcAft>
                <a:spcPct val="0"/>
              </a:spcAft>
              <a:defRPr sz="2400">
                <a:solidFill>
                  <a:schemeClr val="tx1"/>
                </a:solidFill>
                <a:latin typeface="Neo Sans Intel" charset="0"/>
                <a:ea typeface="Geneva" charset="0"/>
              </a:defRPr>
            </a:lvl8pPr>
            <a:lvl9pPr marL="3886200" indent="-228600" eaLnBrk="0" fontAlgn="base" hangingPunct="0">
              <a:spcBef>
                <a:spcPct val="0"/>
              </a:spcBef>
              <a:spcAft>
                <a:spcPct val="0"/>
              </a:spcAft>
              <a:defRPr sz="2400">
                <a:solidFill>
                  <a:schemeClr val="tx1"/>
                </a:solidFill>
                <a:latin typeface="Neo Sans Intel" charset="0"/>
                <a:ea typeface="Geneva" charset="0"/>
              </a:defRPr>
            </a:lvl9pPr>
          </a:lstStyle>
          <a:p>
            <a:pPr algn="ctr" defTabSz="609585" eaLnBrk="1" fontAlgn="base" hangingPunct="1">
              <a:spcBef>
                <a:spcPct val="0"/>
              </a:spcBef>
              <a:spcAft>
                <a:spcPct val="0"/>
              </a:spcAft>
              <a:defRPr/>
            </a:pPr>
            <a:r>
              <a:rPr lang="en-US" sz="1333" dirty="0" smtClean="0">
                <a:solidFill>
                  <a:srgbClr val="0071C5"/>
                </a:solidFill>
                <a:latin typeface="Intel Clear" panose="020B0604020203020204" pitchFamily="34" charset="0"/>
                <a:cs typeface="Neo Sans Intel" charset="0"/>
              </a:rPr>
              <a:t>TRANSFORMING NETWORKING &amp; STORAGE</a:t>
            </a:r>
          </a:p>
        </p:txBody>
      </p:sp>
      <p:sp>
        <p:nvSpPr>
          <p:cNvPr id="7" name="TextBox 18"/>
          <p:cNvSpPr txBox="1">
            <a:spLocks noChangeArrowheads="1"/>
          </p:cNvSpPr>
          <p:nvPr userDrawn="1"/>
        </p:nvSpPr>
        <p:spPr bwMode="auto">
          <a:xfrm>
            <a:off x="11582401" y="6308467"/>
            <a:ext cx="488951" cy="184666"/>
          </a:xfrm>
          <a:prstGeom prst="rect">
            <a:avLst/>
          </a:prstGeom>
          <a:noFill/>
          <a:ln>
            <a:noFill/>
          </a:ln>
          <a:extLst/>
        </p:spPr>
        <p:txBody>
          <a:bodyPr lIns="0" tIns="0" rIns="0" bIns="0" anchor="ctr">
            <a:spAutoFit/>
          </a:bodyPr>
          <a:lstStyle>
            <a:lvl1pPr>
              <a:defRPr>
                <a:solidFill>
                  <a:schemeClr val="tx1"/>
                </a:solidFill>
                <a:latin typeface="Neo Sans Intel" panose="020B0504020202020204" pitchFamily="34" charset="0"/>
                <a:ea typeface="Geneva" pitchFamily="126" charset="-128"/>
              </a:defRPr>
            </a:lvl1pPr>
            <a:lvl2pPr marL="742950" indent="-285750">
              <a:defRPr>
                <a:solidFill>
                  <a:schemeClr val="tx1"/>
                </a:solidFill>
                <a:latin typeface="Neo Sans Intel" panose="020B0504020202020204" pitchFamily="34" charset="0"/>
                <a:ea typeface="Geneva" pitchFamily="126" charset="-128"/>
              </a:defRPr>
            </a:lvl2pPr>
            <a:lvl3pPr marL="1143000" indent="-228600">
              <a:defRPr>
                <a:solidFill>
                  <a:schemeClr val="tx1"/>
                </a:solidFill>
                <a:latin typeface="Neo Sans Intel" panose="020B0504020202020204" pitchFamily="34" charset="0"/>
                <a:ea typeface="Geneva" pitchFamily="126" charset="-128"/>
              </a:defRPr>
            </a:lvl3pPr>
            <a:lvl4pPr marL="1600200" indent="-228600">
              <a:defRPr>
                <a:solidFill>
                  <a:schemeClr val="tx1"/>
                </a:solidFill>
                <a:latin typeface="Neo Sans Intel" panose="020B0504020202020204" pitchFamily="34" charset="0"/>
                <a:ea typeface="Geneva" pitchFamily="126" charset="-128"/>
              </a:defRPr>
            </a:lvl4pPr>
            <a:lvl5pPr marL="2057400" indent="-228600">
              <a:defRPr>
                <a:solidFill>
                  <a:schemeClr val="tx1"/>
                </a:solidFill>
                <a:latin typeface="Neo Sans Intel" panose="020B0504020202020204" pitchFamily="34" charset="0"/>
                <a:ea typeface="Geneva" pitchFamily="126" charset="-128"/>
              </a:defRPr>
            </a:lvl5pPr>
            <a:lvl6pPr marL="25146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6pPr>
            <a:lvl7pPr marL="29718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7pPr>
            <a:lvl8pPr marL="34290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8pPr>
            <a:lvl9pPr marL="38862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9pPr>
          </a:lstStyle>
          <a:p>
            <a:pPr algn="ctr" defTabSz="609585" fontAlgn="base">
              <a:spcBef>
                <a:spcPct val="0"/>
              </a:spcBef>
              <a:spcAft>
                <a:spcPct val="0"/>
              </a:spcAft>
            </a:pPr>
            <a:fld id="{775A4BC1-35A3-49B2-BFD1-1002728D1960}" type="slidenum">
              <a:rPr lang="en-US" altLang="en-US" sz="1200">
                <a:solidFill>
                  <a:srgbClr val="0071C5"/>
                </a:solidFill>
                <a:latin typeface="Intel Clear"/>
              </a:rPr>
              <a:pPr algn="ctr" defTabSz="609585" fontAlgn="base">
                <a:spcBef>
                  <a:spcPct val="0"/>
                </a:spcBef>
                <a:spcAft>
                  <a:spcPct val="0"/>
                </a:spcAft>
              </a:pPr>
              <a:t>‹#›</a:t>
            </a:fld>
            <a:endParaRPr lang="en-US" altLang="en-US" sz="1200" dirty="0">
              <a:solidFill>
                <a:srgbClr val="0071C5"/>
              </a:solidFill>
              <a:latin typeface="Intel Clear"/>
            </a:endParaRPr>
          </a:p>
        </p:txBody>
      </p:sp>
      <p:pic>
        <p:nvPicPr>
          <p:cNvPr id="8" name="Picture 22"/>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0979152" y="6261100"/>
            <a:ext cx="501649"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4"/>
          <p:cNvSpPr>
            <a:spLocks noGrp="1"/>
          </p:cNvSpPr>
          <p:nvPr userDrawn="1">
            <p:ph type="dt" sz="half" idx="10"/>
          </p:nvPr>
        </p:nvSpPr>
        <p:spPr>
          <a:xfrm>
            <a:off x="322412" y="6569459"/>
            <a:ext cx="2572512" cy="209549"/>
          </a:xfrm>
          <a:prstGeom prst="rect">
            <a:avLst/>
          </a:prstGeom>
        </p:spPr>
        <p:txBody>
          <a:bodyPr/>
          <a:lstStyle>
            <a:lvl1pPr>
              <a:defRPr>
                <a:solidFill>
                  <a:schemeClr val="tx2"/>
                </a:solidFill>
              </a:defRPr>
            </a:lvl1pPr>
          </a:lstStyle>
          <a:p>
            <a:pPr>
              <a:defRPr/>
            </a:pPr>
            <a:r>
              <a:rPr lang="en-US" smtClean="0">
                <a:solidFill>
                  <a:srgbClr val="004280"/>
                </a:solidFill>
              </a:rPr>
              <a:t>INTEL CONFIDENTIAL</a:t>
            </a:r>
            <a:endParaRPr lang="en-US" dirty="0">
              <a:solidFill>
                <a:srgbClr val="004280"/>
              </a:solidFill>
            </a:endParaRPr>
          </a:p>
        </p:txBody>
      </p:sp>
      <p:sp>
        <p:nvSpPr>
          <p:cNvPr id="3" name="Footer Placeholder 5"/>
          <p:cNvSpPr>
            <a:spLocks noGrp="1"/>
          </p:cNvSpPr>
          <p:nvPr userDrawn="1">
            <p:ph type="ftr" sz="quarter" idx="11"/>
          </p:nvPr>
        </p:nvSpPr>
        <p:spPr/>
        <p:txBody>
          <a:bodyPr/>
          <a:lstStyle>
            <a:lvl1pPr>
              <a:defRPr>
                <a:solidFill>
                  <a:schemeClr val="tx2"/>
                </a:solidFill>
              </a:defRPr>
            </a:lvl1pPr>
          </a:lstStyle>
          <a:p>
            <a:pPr>
              <a:defRPr/>
            </a:pPr>
            <a:r>
              <a:rPr lang="en-US" dirty="0" smtClean="0">
                <a:solidFill>
                  <a:srgbClr val="004280"/>
                </a:solidFill>
              </a:rPr>
              <a:t>Doc #xxxxx</a:t>
            </a:r>
            <a:endParaRPr lang="en-US" dirty="0">
              <a:solidFill>
                <a:srgbClr val="004280"/>
              </a:solidFill>
            </a:endParaRPr>
          </a:p>
        </p:txBody>
      </p:sp>
      <p:cxnSp>
        <p:nvCxnSpPr>
          <p:cNvPr id="9" name="Straight Connector 8"/>
          <p:cNvCxnSpPr/>
          <p:nvPr userDrawn="1"/>
        </p:nvCxnSpPr>
        <p:spPr>
          <a:xfrm>
            <a:off x="11598303" y="6299201"/>
            <a:ext cx="0" cy="317500"/>
          </a:xfrm>
          <a:prstGeom prst="line">
            <a:avLst/>
          </a:prstGeom>
          <a:ln w="3175" cap="rnd">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854617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Blue Divider">
    <p:bg>
      <p:bgPr>
        <a:solidFill>
          <a:schemeClr val="accent1"/>
        </a:solidFill>
        <a:effectLst/>
      </p:bgPr>
    </p:bg>
    <p:spTree>
      <p:nvGrpSpPr>
        <p:cNvPr id="1" name=""/>
        <p:cNvGrpSpPr/>
        <p:nvPr/>
      </p:nvGrpSpPr>
      <p:grpSpPr>
        <a:xfrm>
          <a:off x="0" y="0"/>
          <a:ext cx="0" cy="0"/>
          <a:chOff x="0" y="0"/>
          <a:chExt cx="0" cy="0"/>
        </a:xfrm>
      </p:grpSpPr>
      <p:pic>
        <p:nvPicPr>
          <p:cNvPr id="6" name="Picture 14"/>
          <p:cNvPicPr>
            <a:picLocks noChangeAspect="1"/>
          </p:cNvPicPr>
          <p:nvPr userDrawn="1"/>
        </p:nvPicPr>
        <p:blipFill>
          <a:blip r:embed="rId2" cstate="email">
            <a:extLst>
              <a:ext uri="{28A0092B-C50C-407E-A947-70E740481C1C}">
                <a14:useLocalDpi xmlns:a14="http://schemas.microsoft.com/office/drawing/2010/main" val="0"/>
              </a:ext>
            </a:extLst>
          </a:blip>
          <a:srcRect l="549" t="1176" r="627" b="-2"/>
          <a:stretch>
            <a:fillRect/>
          </a:stretch>
        </p:blipFill>
        <p:spPr bwMode="auto">
          <a:xfrm>
            <a:off x="0" y="6100234"/>
            <a:ext cx="12192000" cy="757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7"/>
          <p:cNvSpPr txBox="1">
            <a:spLocks noChangeArrowheads="1"/>
          </p:cNvSpPr>
          <p:nvPr userDrawn="1"/>
        </p:nvSpPr>
        <p:spPr bwMode="auto">
          <a:xfrm>
            <a:off x="2218267" y="6512984"/>
            <a:ext cx="6256867" cy="297454"/>
          </a:xfrm>
          <a:prstGeom prst="rect">
            <a:avLst/>
          </a:prstGeom>
          <a:noFill/>
          <a:ln>
            <a:noFill/>
          </a:ln>
          <a:extLst/>
        </p:spPr>
        <p:txBody>
          <a:bodyPr>
            <a:spAutoFit/>
          </a:bodyPr>
          <a:lstStyle>
            <a:lvl1pPr eaLnBrk="0" hangingPunct="0">
              <a:defRPr sz="2400">
                <a:solidFill>
                  <a:schemeClr val="tx1"/>
                </a:solidFill>
                <a:latin typeface="Neo Sans Intel" charset="0"/>
                <a:ea typeface="Geneva" charset="0"/>
                <a:cs typeface="Geneva" charset="0"/>
              </a:defRPr>
            </a:lvl1pPr>
            <a:lvl2pPr marL="742950" indent="-285750" eaLnBrk="0" hangingPunct="0">
              <a:defRPr sz="2400">
                <a:solidFill>
                  <a:schemeClr val="tx1"/>
                </a:solidFill>
                <a:latin typeface="Neo Sans Intel" charset="0"/>
                <a:ea typeface="Geneva" charset="0"/>
              </a:defRPr>
            </a:lvl2pPr>
            <a:lvl3pPr marL="1143000" indent="-228600" eaLnBrk="0" hangingPunct="0">
              <a:defRPr sz="2400">
                <a:solidFill>
                  <a:schemeClr val="tx1"/>
                </a:solidFill>
                <a:latin typeface="Neo Sans Intel" charset="0"/>
                <a:ea typeface="Geneva" charset="0"/>
              </a:defRPr>
            </a:lvl3pPr>
            <a:lvl4pPr marL="1600200" indent="-228600" eaLnBrk="0" hangingPunct="0">
              <a:defRPr sz="2400">
                <a:solidFill>
                  <a:schemeClr val="tx1"/>
                </a:solidFill>
                <a:latin typeface="Neo Sans Intel" charset="0"/>
                <a:ea typeface="Geneva" charset="0"/>
              </a:defRPr>
            </a:lvl4pPr>
            <a:lvl5pPr marL="2057400" indent="-228600" eaLnBrk="0" hangingPunct="0">
              <a:defRPr sz="2400">
                <a:solidFill>
                  <a:schemeClr val="tx1"/>
                </a:solidFill>
                <a:latin typeface="Neo Sans Intel" charset="0"/>
                <a:ea typeface="Geneva" charset="0"/>
              </a:defRPr>
            </a:lvl5pPr>
            <a:lvl6pPr marL="2514600" indent="-228600" eaLnBrk="0" fontAlgn="base" hangingPunct="0">
              <a:spcBef>
                <a:spcPct val="0"/>
              </a:spcBef>
              <a:spcAft>
                <a:spcPct val="0"/>
              </a:spcAft>
              <a:defRPr sz="2400">
                <a:solidFill>
                  <a:schemeClr val="tx1"/>
                </a:solidFill>
                <a:latin typeface="Neo Sans Intel" charset="0"/>
                <a:ea typeface="Geneva" charset="0"/>
              </a:defRPr>
            </a:lvl6pPr>
            <a:lvl7pPr marL="2971800" indent="-228600" eaLnBrk="0" fontAlgn="base" hangingPunct="0">
              <a:spcBef>
                <a:spcPct val="0"/>
              </a:spcBef>
              <a:spcAft>
                <a:spcPct val="0"/>
              </a:spcAft>
              <a:defRPr sz="2400">
                <a:solidFill>
                  <a:schemeClr val="tx1"/>
                </a:solidFill>
                <a:latin typeface="Neo Sans Intel" charset="0"/>
                <a:ea typeface="Geneva" charset="0"/>
              </a:defRPr>
            </a:lvl7pPr>
            <a:lvl8pPr marL="3429000" indent="-228600" eaLnBrk="0" fontAlgn="base" hangingPunct="0">
              <a:spcBef>
                <a:spcPct val="0"/>
              </a:spcBef>
              <a:spcAft>
                <a:spcPct val="0"/>
              </a:spcAft>
              <a:defRPr sz="2400">
                <a:solidFill>
                  <a:schemeClr val="tx1"/>
                </a:solidFill>
                <a:latin typeface="Neo Sans Intel" charset="0"/>
                <a:ea typeface="Geneva" charset="0"/>
              </a:defRPr>
            </a:lvl8pPr>
            <a:lvl9pPr marL="3886200" indent="-228600" eaLnBrk="0" fontAlgn="base" hangingPunct="0">
              <a:spcBef>
                <a:spcPct val="0"/>
              </a:spcBef>
              <a:spcAft>
                <a:spcPct val="0"/>
              </a:spcAft>
              <a:defRPr sz="2400">
                <a:solidFill>
                  <a:schemeClr val="tx1"/>
                </a:solidFill>
                <a:latin typeface="Neo Sans Intel" charset="0"/>
                <a:ea typeface="Geneva" charset="0"/>
              </a:defRPr>
            </a:lvl9pPr>
          </a:lstStyle>
          <a:p>
            <a:pPr algn="ctr" defTabSz="609585" eaLnBrk="1" fontAlgn="base" hangingPunct="1">
              <a:spcBef>
                <a:spcPct val="0"/>
              </a:spcBef>
              <a:spcAft>
                <a:spcPct val="0"/>
              </a:spcAft>
              <a:defRPr/>
            </a:pPr>
            <a:r>
              <a:rPr lang="en-US" sz="1333" dirty="0" smtClean="0">
                <a:solidFill>
                  <a:srgbClr val="0071C5"/>
                </a:solidFill>
                <a:latin typeface="Intel Clear" panose="020B0604020203020204" pitchFamily="34" charset="0"/>
                <a:cs typeface="Neo Sans Intel" charset="0"/>
              </a:rPr>
              <a:t>TRANSFORMING NETWORKING &amp; STORAGE</a:t>
            </a:r>
          </a:p>
        </p:txBody>
      </p:sp>
      <p:sp>
        <p:nvSpPr>
          <p:cNvPr id="8" name="TextBox 18"/>
          <p:cNvSpPr txBox="1">
            <a:spLocks noChangeArrowheads="1"/>
          </p:cNvSpPr>
          <p:nvPr userDrawn="1"/>
        </p:nvSpPr>
        <p:spPr bwMode="auto">
          <a:xfrm>
            <a:off x="11582401" y="6308467"/>
            <a:ext cx="488951" cy="184666"/>
          </a:xfrm>
          <a:prstGeom prst="rect">
            <a:avLst/>
          </a:prstGeom>
          <a:noFill/>
          <a:ln>
            <a:noFill/>
          </a:ln>
          <a:extLst/>
        </p:spPr>
        <p:txBody>
          <a:bodyPr lIns="0" tIns="0" rIns="0" bIns="0" anchor="ctr">
            <a:spAutoFit/>
          </a:bodyPr>
          <a:lstStyle>
            <a:lvl1pPr>
              <a:defRPr>
                <a:solidFill>
                  <a:schemeClr val="tx1"/>
                </a:solidFill>
                <a:latin typeface="Neo Sans Intel" panose="020B0504020202020204" pitchFamily="34" charset="0"/>
                <a:ea typeface="Geneva" pitchFamily="126" charset="-128"/>
              </a:defRPr>
            </a:lvl1pPr>
            <a:lvl2pPr marL="742950" indent="-285750">
              <a:defRPr>
                <a:solidFill>
                  <a:schemeClr val="tx1"/>
                </a:solidFill>
                <a:latin typeface="Neo Sans Intel" panose="020B0504020202020204" pitchFamily="34" charset="0"/>
                <a:ea typeface="Geneva" pitchFamily="126" charset="-128"/>
              </a:defRPr>
            </a:lvl2pPr>
            <a:lvl3pPr marL="1143000" indent="-228600">
              <a:defRPr>
                <a:solidFill>
                  <a:schemeClr val="tx1"/>
                </a:solidFill>
                <a:latin typeface="Neo Sans Intel" panose="020B0504020202020204" pitchFamily="34" charset="0"/>
                <a:ea typeface="Geneva" pitchFamily="126" charset="-128"/>
              </a:defRPr>
            </a:lvl3pPr>
            <a:lvl4pPr marL="1600200" indent="-228600">
              <a:defRPr>
                <a:solidFill>
                  <a:schemeClr val="tx1"/>
                </a:solidFill>
                <a:latin typeface="Neo Sans Intel" panose="020B0504020202020204" pitchFamily="34" charset="0"/>
                <a:ea typeface="Geneva" pitchFamily="126" charset="-128"/>
              </a:defRPr>
            </a:lvl4pPr>
            <a:lvl5pPr marL="2057400" indent="-228600">
              <a:defRPr>
                <a:solidFill>
                  <a:schemeClr val="tx1"/>
                </a:solidFill>
                <a:latin typeface="Neo Sans Intel" panose="020B0504020202020204" pitchFamily="34" charset="0"/>
                <a:ea typeface="Geneva" pitchFamily="126" charset="-128"/>
              </a:defRPr>
            </a:lvl5pPr>
            <a:lvl6pPr marL="25146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6pPr>
            <a:lvl7pPr marL="29718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7pPr>
            <a:lvl8pPr marL="34290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8pPr>
            <a:lvl9pPr marL="38862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9pPr>
          </a:lstStyle>
          <a:p>
            <a:pPr algn="ctr" defTabSz="609585" fontAlgn="base">
              <a:spcBef>
                <a:spcPct val="0"/>
              </a:spcBef>
              <a:spcAft>
                <a:spcPct val="0"/>
              </a:spcAft>
            </a:pPr>
            <a:fld id="{775A4BC1-35A3-49B2-BFD1-1002728D1960}" type="slidenum">
              <a:rPr lang="en-US" altLang="en-US" sz="1200">
                <a:solidFill>
                  <a:srgbClr val="0071C5"/>
                </a:solidFill>
                <a:latin typeface="Intel Clear"/>
              </a:rPr>
              <a:pPr algn="ctr" defTabSz="609585" fontAlgn="base">
                <a:spcBef>
                  <a:spcPct val="0"/>
                </a:spcBef>
                <a:spcAft>
                  <a:spcPct val="0"/>
                </a:spcAft>
              </a:pPr>
              <a:t>‹#›</a:t>
            </a:fld>
            <a:endParaRPr lang="en-US" altLang="en-US" sz="1200" dirty="0">
              <a:solidFill>
                <a:srgbClr val="0071C5"/>
              </a:solidFill>
              <a:latin typeface="Intel Clear"/>
            </a:endParaRPr>
          </a:p>
        </p:txBody>
      </p:sp>
      <p:pic>
        <p:nvPicPr>
          <p:cNvPr id="9" name="Picture 22"/>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0979152" y="6261100"/>
            <a:ext cx="501649"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userDrawn="1">
            <p:ph type="dt" sz="half" idx="10"/>
          </p:nvPr>
        </p:nvSpPr>
        <p:spPr>
          <a:xfrm>
            <a:off x="322412" y="6569459"/>
            <a:ext cx="2572512" cy="209549"/>
          </a:xfrm>
          <a:prstGeom prst="rect">
            <a:avLst/>
          </a:prstGeom>
        </p:spPr>
        <p:txBody>
          <a:bodyPr/>
          <a:lstStyle>
            <a:lvl1pPr>
              <a:defRPr>
                <a:solidFill>
                  <a:schemeClr val="tx2"/>
                </a:solidFill>
              </a:defRPr>
            </a:lvl1pPr>
          </a:lstStyle>
          <a:p>
            <a:pPr>
              <a:defRPr/>
            </a:pPr>
            <a:r>
              <a:rPr lang="en-US" smtClean="0">
                <a:solidFill>
                  <a:srgbClr val="004280"/>
                </a:solidFill>
              </a:rPr>
              <a:t>INTEL CONFIDENTIAL</a:t>
            </a:r>
            <a:endParaRPr lang="en-US" dirty="0">
              <a:solidFill>
                <a:srgbClr val="004280"/>
              </a:solidFill>
            </a:endParaRPr>
          </a:p>
        </p:txBody>
      </p:sp>
      <p:sp>
        <p:nvSpPr>
          <p:cNvPr id="4" name="Footer Placeholder 3"/>
          <p:cNvSpPr>
            <a:spLocks noGrp="1"/>
          </p:cNvSpPr>
          <p:nvPr userDrawn="1">
            <p:ph type="ftr" sz="quarter" idx="11"/>
          </p:nvPr>
        </p:nvSpPr>
        <p:spPr/>
        <p:txBody>
          <a:bodyPr/>
          <a:lstStyle>
            <a:lvl1pPr>
              <a:defRPr>
                <a:solidFill>
                  <a:schemeClr val="tx2"/>
                </a:solidFill>
              </a:defRPr>
            </a:lvl1pPr>
          </a:lstStyle>
          <a:p>
            <a:pPr>
              <a:defRPr/>
            </a:pPr>
            <a:r>
              <a:rPr lang="en-US" dirty="0" smtClean="0">
                <a:solidFill>
                  <a:srgbClr val="004280"/>
                </a:solidFill>
              </a:rPr>
              <a:t>Doc #xxxxx</a:t>
            </a:r>
            <a:endParaRPr lang="en-US" dirty="0">
              <a:solidFill>
                <a:srgbClr val="004280"/>
              </a:solidFill>
            </a:endParaRPr>
          </a:p>
        </p:txBody>
      </p:sp>
      <p:sp>
        <p:nvSpPr>
          <p:cNvPr id="10" name="Title 1"/>
          <p:cNvSpPr>
            <a:spLocks noGrp="1"/>
          </p:cNvSpPr>
          <p:nvPr userDrawn="1">
            <p:ph type="title"/>
          </p:nvPr>
        </p:nvSpPr>
        <p:spPr>
          <a:xfrm>
            <a:off x="607484" y="2159449"/>
            <a:ext cx="10363200" cy="1362075"/>
          </a:xfrm>
        </p:spPr>
        <p:txBody>
          <a:bodyPr anchor="b">
            <a:normAutofit/>
          </a:bodyPr>
          <a:lstStyle>
            <a:lvl1pPr algn="l">
              <a:defRPr sz="4267" b="0" cap="none" baseline="0">
                <a:solidFill>
                  <a:schemeClr val="bg1"/>
                </a:solidFill>
                <a:latin typeface="Intel Clear Light" panose="020B0404020203020204" pitchFamily="34" charset="0"/>
                <a:cs typeface="Neo Sans Intel Light"/>
              </a:defRPr>
            </a:lvl1pPr>
          </a:lstStyle>
          <a:p>
            <a:r>
              <a:rPr lang="en-US" dirty="0" smtClean="0"/>
              <a:t>Click to edit Master title style</a:t>
            </a:r>
            <a:endParaRPr lang="en-US" dirty="0"/>
          </a:p>
        </p:txBody>
      </p:sp>
      <p:sp>
        <p:nvSpPr>
          <p:cNvPr id="11" name="Text Placeholder 2"/>
          <p:cNvSpPr>
            <a:spLocks noGrp="1"/>
          </p:cNvSpPr>
          <p:nvPr userDrawn="1">
            <p:ph type="body" idx="1"/>
          </p:nvPr>
        </p:nvSpPr>
        <p:spPr>
          <a:xfrm>
            <a:off x="607484" y="3670233"/>
            <a:ext cx="10363200" cy="1500187"/>
          </a:xfrm>
        </p:spPr>
        <p:txBody>
          <a:bodyPr>
            <a:normAutofit/>
          </a:bodyPr>
          <a:lstStyle>
            <a:lvl1pPr marL="0" indent="0">
              <a:buNone/>
              <a:defRPr sz="2133" baseline="0">
                <a:solidFill>
                  <a:schemeClr val="accent3"/>
                </a:solidFill>
                <a:latin typeface="Intel Clear" panose="020B0604020203020204" pitchFamily="34" charset="0"/>
                <a:cs typeface="Intel Clear" panose="020B0604020203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smtClean="0"/>
              <a:t>Click to edit Master text styles</a:t>
            </a:r>
          </a:p>
        </p:txBody>
      </p:sp>
      <p:cxnSp>
        <p:nvCxnSpPr>
          <p:cNvPr id="12" name="Straight Connector 11"/>
          <p:cNvCxnSpPr/>
          <p:nvPr userDrawn="1"/>
        </p:nvCxnSpPr>
        <p:spPr>
          <a:xfrm>
            <a:off x="11598303" y="6299201"/>
            <a:ext cx="0" cy="317500"/>
          </a:xfrm>
          <a:prstGeom prst="line">
            <a:avLst/>
          </a:prstGeom>
          <a:ln w="3175" cap="rnd">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9481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eft Content + Long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Picture Placeholder 8"/>
          <p:cNvSpPr>
            <a:spLocks noGrp="1"/>
          </p:cNvSpPr>
          <p:nvPr>
            <p:ph type="pic" sz="quarter" idx="12"/>
          </p:nvPr>
        </p:nvSpPr>
        <p:spPr bwMode="auto">
          <a:xfrm>
            <a:off x="7073905" y="-22575"/>
            <a:ext cx="5131788" cy="6518192"/>
          </a:xfrm>
          <a:custGeom>
            <a:avLst/>
            <a:gdLst>
              <a:gd name="connsiteX0" fmla="*/ 0 w 9144000"/>
              <a:gd name="connsiteY0" fmla="*/ 0 h 3200400"/>
              <a:gd name="connsiteX1" fmla="*/ 9144000 w 9144000"/>
              <a:gd name="connsiteY1" fmla="*/ 0 h 3200400"/>
              <a:gd name="connsiteX2" fmla="*/ 9144000 w 9144000"/>
              <a:gd name="connsiteY2" fmla="*/ 3200400 h 3200400"/>
              <a:gd name="connsiteX3" fmla="*/ 0 w 9144000"/>
              <a:gd name="connsiteY3" fmla="*/ 3200400 h 3200400"/>
              <a:gd name="connsiteX4" fmla="*/ 0 w 9144000"/>
              <a:gd name="connsiteY4" fmla="*/ 0 h 3200400"/>
              <a:gd name="connsiteX0" fmla="*/ 0 w 9144000"/>
              <a:gd name="connsiteY0" fmla="*/ 0 h 3200400"/>
              <a:gd name="connsiteX1" fmla="*/ 9144000 w 9144000"/>
              <a:gd name="connsiteY1" fmla="*/ 0 h 3200400"/>
              <a:gd name="connsiteX2" fmla="*/ 9134475 w 9144000"/>
              <a:gd name="connsiteY2" fmla="*/ 2914650 h 3200400"/>
              <a:gd name="connsiteX3" fmla="*/ 0 w 9144000"/>
              <a:gd name="connsiteY3" fmla="*/ 3200400 h 3200400"/>
              <a:gd name="connsiteX4" fmla="*/ 0 w 9144000"/>
              <a:gd name="connsiteY4" fmla="*/ 0 h 3200400"/>
              <a:gd name="connsiteX0" fmla="*/ 0 w 9144000"/>
              <a:gd name="connsiteY0" fmla="*/ 0 h 3200400"/>
              <a:gd name="connsiteX1" fmla="*/ 9144000 w 9144000"/>
              <a:gd name="connsiteY1" fmla="*/ 0 h 3200400"/>
              <a:gd name="connsiteX2" fmla="*/ 9134475 w 9144000"/>
              <a:gd name="connsiteY2" fmla="*/ 2914650 h 3200400"/>
              <a:gd name="connsiteX3" fmla="*/ 8382000 w 9144000"/>
              <a:gd name="connsiteY3" fmla="*/ 2914650 h 3200400"/>
              <a:gd name="connsiteX4" fmla="*/ 0 w 9144000"/>
              <a:gd name="connsiteY4" fmla="*/ 3200400 h 3200400"/>
              <a:gd name="connsiteX5" fmla="*/ 0 w 9144000"/>
              <a:gd name="connsiteY5" fmla="*/ 0 h 3200400"/>
              <a:gd name="connsiteX0" fmla="*/ 0 w 9144000"/>
              <a:gd name="connsiteY0" fmla="*/ 0 h 3200400"/>
              <a:gd name="connsiteX1" fmla="*/ 9144000 w 9144000"/>
              <a:gd name="connsiteY1" fmla="*/ 0 h 3200400"/>
              <a:gd name="connsiteX2" fmla="*/ 9134475 w 9144000"/>
              <a:gd name="connsiteY2" fmla="*/ 2914650 h 3200400"/>
              <a:gd name="connsiteX3" fmla="*/ 8382000 w 9144000"/>
              <a:gd name="connsiteY3" fmla="*/ 2914650 h 3200400"/>
              <a:gd name="connsiteX4" fmla="*/ 7810500 w 9144000"/>
              <a:gd name="connsiteY4" fmla="*/ 3200400 h 3200400"/>
              <a:gd name="connsiteX5" fmla="*/ 0 w 9144000"/>
              <a:gd name="connsiteY5" fmla="*/ 3200400 h 3200400"/>
              <a:gd name="connsiteX6" fmla="*/ 0 w 9144000"/>
              <a:gd name="connsiteY6" fmla="*/ 0 h 3200400"/>
              <a:gd name="connsiteX0" fmla="*/ 0 w 9144000"/>
              <a:gd name="connsiteY0" fmla="*/ 0 h 3200400"/>
              <a:gd name="connsiteX1" fmla="*/ 9144000 w 9144000"/>
              <a:gd name="connsiteY1" fmla="*/ 0 h 3200400"/>
              <a:gd name="connsiteX2" fmla="*/ 9134475 w 9144000"/>
              <a:gd name="connsiteY2" fmla="*/ 2914650 h 3200400"/>
              <a:gd name="connsiteX3" fmla="*/ 8382000 w 9144000"/>
              <a:gd name="connsiteY3" fmla="*/ 2914650 h 3200400"/>
              <a:gd name="connsiteX4" fmla="*/ 7810500 w 9144000"/>
              <a:gd name="connsiteY4" fmla="*/ 3200400 h 3200400"/>
              <a:gd name="connsiteX5" fmla="*/ 0 w 9144000"/>
              <a:gd name="connsiteY5" fmla="*/ 3200400 h 3200400"/>
              <a:gd name="connsiteX6" fmla="*/ 0 w 9144000"/>
              <a:gd name="connsiteY6" fmla="*/ 0 h 3200400"/>
              <a:gd name="connsiteX0" fmla="*/ 0 w 9144000"/>
              <a:gd name="connsiteY0" fmla="*/ 0 h 3200400"/>
              <a:gd name="connsiteX1" fmla="*/ 9144000 w 9144000"/>
              <a:gd name="connsiteY1" fmla="*/ 0 h 3200400"/>
              <a:gd name="connsiteX2" fmla="*/ 9134475 w 9144000"/>
              <a:gd name="connsiteY2" fmla="*/ 2914650 h 3200400"/>
              <a:gd name="connsiteX3" fmla="*/ 8382000 w 9144000"/>
              <a:gd name="connsiteY3" fmla="*/ 2914650 h 3200400"/>
              <a:gd name="connsiteX4" fmla="*/ 7829550 w 9144000"/>
              <a:gd name="connsiteY4" fmla="*/ 3200400 h 3200400"/>
              <a:gd name="connsiteX5" fmla="*/ 0 w 9144000"/>
              <a:gd name="connsiteY5" fmla="*/ 3200400 h 3200400"/>
              <a:gd name="connsiteX6" fmla="*/ 0 w 9144000"/>
              <a:gd name="connsiteY6" fmla="*/ 0 h 3200400"/>
              <a:gd name="connsiteX0" fmla="*/ 0 w 9144000"/>
              <a:gd name="connsiteY0" fmla="*/ 0 h 3200400"/>
              <a:gd name="connsiteX1" fmla="*/ 9144000 w 9144000"/>
              <a:gd name="connsiteY1" fmla="*/ 0 h 3200400"/>
              <a:gd name="connsiteX2" fmla="*/ 9134475 w 9144000"/>
              <a:gd name="connsiteY2" fmla="*/ 2914650 h 3200400"/>
              <a:gd name="connsiteX3" fmla="*/ 8382000 w 9144000"/>
              <a:gd name="connsiteY3" fmla="*/ 2914650 h 3200400"/>
              <a:gd name="connsiteX4" fmla="*/ 7829550 w 9144000"/>
              <a:gd name="connsiteY4" fmla="*/ 3200400 h 3200400"/>
              <a:gd name="connsiteX5" fmla="*/ 0 w 9144000"/>
              <a:gd name="connsiteY5" fmla="*/ 3200400 h 3200400"/>
              <a:gd name="connsiteX6" fmla="*/ 0 w 9144000"/>
              <a:gd name="connsiteY6" fmla="*/ 0 h 3200400"/>
              <a:gd name="connsiteX0" fmla="*/ 0 w 9144000"/>
              <a:gd name="connsiteY0" fmla="*/ 0 h 3209925"/>
              <a:gd name="connsiteX1" fmla="*/ 9144000 w 9144000"/>
              <a:gd name="connsiteY1" fmla="*/ 0 h 3209925"/>
              <a:gd name="connsiteX2" fmla="*/ 9134475 w 9144000"/>
              <a:gd name="connsiteY2" fmla="*/ 2914650 h 3209925"/>
              <a:gd name="connsiteX3" fmla="*/ 8382000 w 9144000"/>
              <a:gd name="connsiteY3" fmla="*/ 2914650 h 3209925"/>
              <a:gd name="connsiteX4" fmla="*/ 7829550 w 9144000"/>
              <a:gd name="connsiteY4" fmla="*/ 3209925 h 3209925"/>
              <a:gd name="connsiteX5" fmla="*/ 0 w 9144000"/>
              <a:gd name="connsiteY5" fmla="*/ 3200400 h 3209925"/>
              <a:gd name="connsiteX6" fmla="*/ 0 w 9144000"/>
              <a:gd name="connsiteY6" fmla="*/ 0 h 3209925"/>
              <a:gd name="connsiteX0" fmla="*/ 0 w 9144000"/>
              <a:gd name="connsiteY0" fmla="*/ 0 h 3209925"/>
              <a:gd name="connsiteX1" fmla="*/ 9144000 w 9144000"/>
              <a:gd name="connsiteY1" fmla="*/ 0 h 3209925"/>
              <a:gd name="connsiteX2" fmla="*/ 9134475 w 9144000"/>
              <a:gd name="connsiteY2" fmla="*/ 2914650 h 3209925"/>
              <a:gd name="connsiteX3" fmla="*/ 8362950 w 9144000"/>
              <a:gd name="connsiteY3" fmla="*/ 2914650 h 3209925"/>
              <a:gd name="connsiteX4" fmla="*/ 7829550 w 9144000"/>
              <a:gd name="connsiteY4" fmla="*/ 3209925 h 3209925"/>
              <a:gd name="connsiteX5" fmla="*/ 0 w 9144000"/>
              <a:gd name="connsiteY5" fmla="*/ 3200400 h 3209925"/>
              <a:gd name="connsiteX6" fmla="*/ 0 w 9144000"/>
              <a:gd name="connsiteY6" fmla="*/ 0 h 3209925"/>
              <a:gd name="connsiteX0" fmla="*/ 0 w 9144000"/>
              <a:gd name="connsiteY0" fmla="*/ 0 h 3209925"/>
              <a:gd name="connsiteX1" fmla="*/ 9144000 w 9144000"/>
              <a:gd name="connsiteY1" fmla="*/ 0 h 3209925"/>
              <a:gd name="connsiteX2" fmla="*/ 9134475 w 9144000"/>
              <a:gd name="connsiteY2" fmla="*/ 2914650 h 3209925"/>
              <a:gd name="connsiteX3" fmla="*/ 8362950 w 9144000"/>
              <a:gd name="connsiteY3" fmla="*/ 2914650 h 3209925"/>
              <a:gd name="connsiteX4" fmla="*/ 7829550 w 9144000"/>
              <a:gd name="connsiteY4" fmla="*/ 3209925 h 3209925"/>
              <a:gd name="connsiteX5" fmla="*/ 0 w 9144000"/>
              <a:gd name="connsiteY5" fmla="*/ 3207380 h 3209925"/>
              <a:gd name="connsiteX6" fmla="*/ 0 w 9144000"/>
              <a:gd name="connsiteY6" fmla="*/ 0 h 3209925"/>
              <a:gd name="connsiteX0" fmla="*/ 0 w 9144000"/>
              <a:gd name="connsiteY0" fmla="*/ 0 h 3216906"/>
              <a:gd name="connsiteX1" fmla="*/ 9144000 w 9144000"/>
              <a:gd name="connsiteY1" fmla="*/ 0 h 3216906"/>
              <a:gd name="connsiteX2" fmla="*/ 9134475 w 9144000"/>
              <a:gd name="connsiteY2" fmla="*/ 2914650 h 3216906"/>
              <a:gd name="connsiteX3" fmla="*/ 8362950 w 9144000"/>
              <a:gd name="connsiteY3" fmla="*/ 2914650 h 3216906"/>
              <a:gd name="connsiteX4" fmla="*/ 7829550 w 9144000"/>
              <a:gd name="connsiteY4" fmla="*/ 3216906 h 3216906"/>
              <a:gd name="connsiteX5" fmla="*/ 0 w 9144000"/>
              <a:gd name="connsiteY5" fmla="*/ 3207380 h 3216906"/>
              <a:gd name="connsiteX6" fmla="*/ 0 w 9144000"/>
              <a:gd name="connsiteY6" fmla="*/ 0 h 3216906"/>
              <a:gd name="connsiteX0" fmla="*/ 0 w 9144000"/>
              <a:gd name="connsiteY0" fmla="*/ 0 h 3216906"/>
              <a:gd name="connsiteX1" fmla="*/ 9144000 w 9144000"/>
              <a:gd name="connsiteY1" fmla="*/ 0 h 3216906"/>
              <a:gd name="connsiteX2" fmla="*/ 9134475 w 9144000"/>
              <a:gd name="connsiteY2" fmla="*/ 2914650 h 3216906"/>
              <a:gd name="connsiteX3" fmla="*/ 8362950 w 9144000"/>
              <a:gd name="connsiteY3" fmla="*/ 2914650 h 3216906"/>
              <a:gd name="connsiteX4" fmla="*/ 7829550 w 9144000"/>
              <a:gd name="connsiteY4" fmla="*/ 3216906 h 3216906"/>
              <a:gd name="connsiteX5" fmla="*/ 0 w 9144000"/>
              <a:gd name="connsiteY5" fmla="*/ 3207380 h 3216906"/>
              <a:gd name="connsiteX6" fmla="*/ 0 w 9144000"/>
              <a:gd name="connsiteY6" fmla="*/ 0 h 3216906"/>
              <a:gd name="connsiteX0" fmla="*/ 0 w 9144000"/>
              <a:gd name="connsiteY0" fmla="*/ 0 h 3216906"/>
              <a:gd name="connsiteX1" fmla="*/ 9144000 w 9144000"/>
              <a:gd name="connsiteY1" fmla="*/ 0 h 3216906"/>
              <a:gd name="connsiteX2" fmla="*/ 9134475 w 9144000"/>
              <a:gd name="connsiteY2" fmla="*/ 2914650 h 3216906"/>
              <a:gd name="connsiteX3" fmla="*/ 8342009 w 9144000"/>
              <a:gd name="connsiteY3" fmla="*/ 2921630 h 3216906"/>
              <a:gd name="connsiteX4" fmla="*/ 7829550 w 9144000"/>
              <a:gd name="connsiteY4" fmla="*/ 3216906 h 3216906"/>
              <a:gd name="connsiteX5" fmla="*/ 0 w 9144000"/>
              <a:gd name="connsiteY5" fmla="*/ 3207380 h 3216906"/>
              <a:gd name="connsiteX6" fmla="*/ 0 w 9144000"/>
              <a:gd name="connsiteY6" fmla="*/ 0 h 3216906"/>
              <a:gd name="connsiteX0" fmla="*/ 0 w 9144000"/>
              <a:gd name="connsiteY0" fmla="*/ 0 h 3216906"/>
              <a:gd name="connsiteX1" fmla="*/ 9144000 w 9144000"/>
              <a:gd name="connsiteY1" fmla="*/ 0 h 3216906"/>
              <a:gd name="connsiteX2" fmla="*/ 9134475 w 9144000"/>
              <a:gd name="connsiteY2" fmla="*/ 2914650 h 3216906"/>
              <a:gd name="connsiteX3" fmla="*/ 8342009 w 9144000"/>
              <a:gd name="connsiteY3" fmla="*/ 2921630 h 3216906"/>
              <a:gd name="connsiteX4" fmla="*/ 7829550 w 9144000"/>
              <a:gd name="connsiteY4" fmla="*/ 3216906 h 3216906"/>
              <a:gd name="connsiteX5" fmla="*/ 0 w 9144000"/>
              <a:gd name="connsiteY5" fmla="*/ 3214360 h 3216906"/>
              <a:gd name="connsiteX6" fmla="*/ 0 w 9144000"/>
              <a:gd name="connsiteY6" fmla="*/ 0 h 3216906"/>
              <a:gd name="connsiteX0" fmla="*/ 6980 w 9150980"/>
              <a:gd name="connsiteY0" fmla="*/ 0 h 3216906"/>
              <a:gd name="connsiteX1" fmla="*/ 9150980 w 9150980"/>
              <a:gd name="connsiteY1" fmla="*/ 0 h 3216906"/>
              <a:gd name="connsiteX2" fmla="*/ 9141455 w 9150980"/>
              <a:gd name="connsiteY2" fmla="*/ 2914650 h 3216906"/>
              <a:gd name="connsiteX3" fmla="*/ 8348989 w 9150980"/>
              <a:gd name="connsiteY3" fmla="*/ 2921630 h 3216906"/>
              <a:gd name="connsiteX4" fmla="*/ 7836530 w 9150980"/>
              <a:gd name="connsiteY4" fmla="*/ 3216906 h 3216906"/>
              <a:gd name="connsiteX5" fmla="*/ 0 w 9150980"/>
              <a:gd name="connsiteY5" fmla="*/ 3214360 h 3216906"/>
              <a:gd name="connsiteX6" fmla="*/ 6980 w 9150980"/>
              <a:gd name="connsiteY6" fmla="*/ 0 h 3216906"/>
              <a:gd name="connsiteX0" fmla="*/ 6980 w 9150980"/>
              <a:gd name="connsiteY0" fmla="*/ 0 h 3216906"/>
              <a:gd name="connsiteX1" fmla="*/ 9150980 w 9150980"/>
              <a:gd name="connsiteY1" fmla="*/ 0 h 3216906"/>
              <a:gd name="connsiteX2" fmla="*/ 9147592 w 9150980"/>
              <a:gd name="connsiteY2" fmla="*/ 2914650 h 3216906"/>
              <a:gd name="connsiteX3" fmla="*/ 8348989 w 9150980"/>
              <a:gd name="connsiteY3" fmla="*/ 2921630 h 3216906"/>
              <a:gd name="connsiteX4" fmla="*/ 7836530 w 9150980"/>
              <a:gd name="connsiteY4" fmla="*/ 3216906 h 3216906"/>
              <a:gd name="connsiteX5" fmla="*/ 0 w 9150980"/>
              <a:gd name="connsiteY5" fmla="*/ 3214360 h 3216906"/>
              <a:gd name="connsiteX6" fmla="*/ 6980 w 9150980"/>
              <a:gd name="connsiteY6" fmla="*/ 0 h 3216906"/>
              <a:gd name="connsiteX0" fmla="*/ 6980 w 9150980"/>
              <a:gd name="connsiteY0" fmla="*/ 0 h 3216906"/>
              <a:gd name="connsiteX1" fmla="*/ 9150980 w 9150980"/>
              <a:gd name="connsiteY1" fmla="*/ 0 h 3216906"/>
              <a:gd name="connsiteX2" fmla="*/ 9147592 w 9150980"/>
              <a:gd name="connsiteY2" fmla="*/ 2914650 h 3216906"/>
              <a:gd name="connsiteX3" fmla="*/ 8358195 w 9150980"/>
              <a:gd name="connsiteY3" fmla="*/ 2915493 h 3216906"/>
              <a:gd name="connsiteX4" fmla="*/ 7836530 w 9150980"/>
              <a:gd name="connsiteY4" fmla="*/ 3216906 h 3216906"/>
              <a:gd name="connsiteX5" fmla="*/ 0 w 9150980"/>
              <a:gd name="connsiteY5" fmla="*/ 3214360 h 3216906"/>
              <a:gd name="connsiteX6" fmla="*/ 6980 w 9150980"/>
              <a:gd name="connsiteY6" fmla="*/ 0 h 3216906"/>
              <a:gd name="connsiteX0" fmla="*/ 6980 w 9150980"/>
              <a:gd name="connsiteY0" fmla="*/ 0 h 3216906"/>
              <a:gd name="connsiteX1" fmla="*/ 9150980 w 9150980"/>
              <a:gd name="connsiteY1" fmla="*/ 0 h 3216906"/>
              <a:gd name="connsiteX2" fmla="*/ 9147592 w 9150980"/>
              <a:gd name="connsiteY2" fmla="*/ 2914650 h 3216906"/>
              <a:gd name="connsiteX3" fmla="*/ 8358195 w 9150980"/>
              <a:gd name="connsiteY3" fmla="*/ 2915493 h 3216906"/>
              <a:gd name="connsiteX4" fmla="*/ 7836530 w 9150980"/>
              <a:gd name="connsiteY4" fmla="*/ 3216906 h 3216906"/>
              <a:gd name="connsiteX5" fmla="*/ 0 w 9150980"/>
              <a:gd name="connsiteY5" fmla="*/ 3214360 h 3216906"/>
              <a:gd name="connsiteX6" fmla="*/ 6980 w 9150980"/>
              <a:gd name="connsiteY6" fmla="*/ 0 h 3216906"/>
              <a:gd name="connsiteX0" fmla="*/ 6980 w 9150980"/>
              <a:gd name="connsiteY0" fmla="*/ 0 h 3216906"/>
              <a:gd name="connsiteX1" fmla="*/ 9150980 w 9150980"/>
              <a:gd name="connsiteY1" fmla="*/ 0 h 3216906"/>
              <a:gd name="connsiteX2" fmla="*/ 9147592 w 9150980"/>
              <a:gd name="connsiteY2" fmla="*/ 2914650 h 3216906"/>
              <a:gd name="connsiteX3" fmla="*/ 8358195 w 9150980"/>
              <a:gd name="connsiteY3" fmla="*/ 2915493 h 3216906"/>
              <a:gd name="connsiteX4" fmla="*/ 7836530 w 9150980"/>
              <a:gd name="connsiteY4" fmla="*/ 3216906 h 3216906"/>
              <a:gd name="connsiteX5" fmla="*/ 0 w 9150980"/>
              <a:gd name="connsiteY5" fmla="*/ 3214360 h 3216906"/>
              <a:gd name="connsiteX6" fmla="*/ 6980 w 9150980"/>
              <a:gd name="connsiteY6" fmla="*/ 0 h 3216906"/>
              <a:gd name="connsiteX0" fmla="*/ 6980 w 9150980"/>
              <a:gd name="connsiteY0" fmla="*/ 0 h 3216906"/>
              <a:gd name="connsiteX1" fmla="*/ 9150980 w 9150980"/>
              <a:gd name="connsiteY1" fmla="*/ 0 h 3216906"/>
              <a:gd name="connsiteX2" fmla="*/ 9147592 w 9150980"/>
              <a:gd name="connsiteY2" fmla="*/ 2914650 h 3216906"/>
              <a:gd name="connsiteX3" fmla="*/ 8358195 w 9150980"/>
              <a:gd name="connsiteY3" fmla="*/ 2915493 h 3216906"/>
              <a:gd name="connsiteX4" fmla="*/ 7836530 w 9150980"/>
              <a:gd name="connsiteY4" fmla="*/ 3216906 h 3216906"/>
              <a:gd name="connsiteX5" fmla="*/ 0 w 9150980"/>
              <a:gd name="connsiteY5" fmla="*/ 3214360 h 3216906"/>
              <a:gd name="connsiteX6" fmla="*/ 6980 w 9150980"/>
              <a:gd name="connsiteY6" fmla="*/ 0 h 3216906"/>
              <a:gd name="connsiteX0" fmla="*/ 3911 w 9147911"/>
              <a:gd name="connsiteY0" fmla="*/ 0 h 3216906"/>
              <a:gd name="connsiteX1" fmla="*/ 9147911 w 9147911"/>
              <a:gd name="connsiteY1" fmla="*/ 0 h 3216906"/>
              <a:gd name="connsiteX2" fmla="*/ 9144523 w 9147911"/>
              <a:gd name="connsiteY2" fmla="*/ 2914650 h 3216906"/>
              <a:gd name="connsiteX3" fmla="*/ 8355126 w 9147911"/>
              <a:gd name="connsiteY3" fmla="*/ 2915493 h 3216906"/>
              <a:gd name="connsiteX4" fmla="*/ 7833461 w 9147911"/>
              <a:gd name="connsiteY4" fmla="*/ 3216906 h 3216906"/>
              <a:gd name="connsiteX5" fmla="*/ 0 w 9147911"/>
              <a:gd name="connsiteY5" fmla="*/ 3214360 h 3216906"/>
              <a:gd name="connsiteX6" fmla="*/ 3911 w 9147911"/>
              <a:gd name="connsiteY6" fmla="*/ 0 h 3216906"/>
              <a:gd name="connsiteX0" fmla="*/ 3911 w 9147911"/>
              <a:gd name="connsiteY0" fmla="*/ 0 h 3216906"/>
              <a:gd name="connsiteX1" fmla="*/ 9147911 w 9147911"/>
              <a:gd name="connsiteY1" fmla="*/ 0 h 3216906"/>
              <a:gd name="connsiteX2" fmla="*/ 9144523 w 9147911"/>
              <a:gd name="connsiteY2" fmla="*/ 2914650 h 3216906"/>
              <a:gd name="connsiteX3" fmla="*/ 8355126 w 9147911"/>
              <a:gd name="connsiteY3" fmla="*/ 2915493 h 3216906"/>
              <a:gd name="connsiteX4" fmla="*/ 7833461 w 9147911"/>
              <a:gd name="connsiteY4" fmla="*/ 3216906 h 3216906"/>
              <a:gd name="connsiteX5" fmla="*/ 0 w 9147911"/>
              <a:gd name="connsiteY5" fmla="*/ 3214360 h 3216906"/>
              <a:gd name="connsiteX6" fmla="*/ 3911 w 9147911"/>
              <a:gd name="connsiteY6" fmla="*/ 0 h 3216906"/>
              <a:gd name="connsiteX0" fmla="*/ 843 w 9144843"/>
              <a:gd name="connsiteY0" fmla="*/ 0 h 3216906"/>
              <a:gd name="connsiteX1" fmla="*/ 9144843 w 9144843"/>
              <a:gd name="connsiteY1" fmla="*/ 0 h 3216906"/>
              <a:gd name="connsiteX2" fmla="*/ 9141455 w 9144843"/>
              <a:gd name="connsiteY2" fmla="*/ 2914650 h 3216906"/>
              <a:gd name="connsiteX3" fmla="*/ 8352058 w 9144843"/>
              <a:gd name="connsiteY3" fmla="*/ 2915493 h 3216906"/>
              <a:gd name="connsiteX4" fmla="*/ 7830393 w 9144843"/>
              <a:gd name="connsiteY4" fmla="*/ 3216906 h 3216906"/>
              <a:gd name="connsiteX5" fmla="*/ 0 w 9144843"/>
              <a:gd name="connsiteY5" fmla="*/ 3214360 h 3216906"/>
              <a:gd name="connsiteX6" fmla="*/ 843 w 9144843"/>
              <a:gd name="connsiteY6" fmla="*/ 0 h 3216906"/>
              <a:gd name="connsiteX0" fmla="*/ 226 w 9144226"/>
              <a:gd name="connsiteY0" fmla="*/ 0 h 3216906"/>
              <a:gd name="connsiteX1" fmla="*/ 9144226 w 9144226"/>
              <a:gd name="connsiteY1" fmla="*/ 0 h 3216906"/>
              <a:gd name="connsiteX2" fmla="*/ 9140838 w 9144226"/>
              <a:gd name="connsiteY2" fmla="*/ 2914650 h 3216906"/>
              <a:gd name="connsiteX3" fmla="*/ 8351441 w 9144226"/>
              <a:gd name="connsiteY3" fmla="*/ 2915493 h 3216906"/>
              <a:gd name="connsiteX4" fmla="*/ 7829776 w 9144226"/>
              <a:gd name="connsiteY4" fmla="*/ 3216906 h 3216906"/>
              <a:gd name="connsiteX5" fmla="*/ 2452 w 9144226"/>
              <a:gd name="connsiteY5" fmla="*/ 3214360 h 3216906"/>
              <a:gd name="connsiteX6" fmla="*/ 226 w 9144226"/>
              <a:gd name="connsiteY6" fmla="*/ 0 h 3216906"/>
              <a:gd name="connsiteX0" fmla="*/ 0 w 9144000"/>
              <a:gd name="connsiteY0" fmla="*/ 0 h 3216906"/>
              <a:gd name="connsiteX1" fmla="*/ 9144000 w 9144000"/>
              <a:gd name="connsiteY1" fmla="*/ 0 h 3216906"/>
              <a:gd name="connsiteX2" fmla="*/ 9140612 w 9144000"/>
              <a:gd name="connsiteY2" fmla="*/ 2914650 h 3216906"/>
              <a:gd name="connsiteX3" fmla="*/ 8351215 w 9144000"/>
              <a:gd name="connsiteY3" fmla="*/ 2915493 h 3216906"/>
              <a:gd name="connsiteX4" fmla="*/ 7829550 w 9144000"/>
              <a:gd name="connsiteY4" fmla="*/ 3216906 h 3216906"/>
              <a:gd name="connsiteX5" fmla="*/ 2226 w 9144000"/>
              <a:gd name="connsiteY5" fmla="*/ 3214360 h 3216906"/>
              <a:gd name="connsiteX6" fmla="*/ 0 w 9144000"/>
              <a:gd name="connsiteY6" fmla="*/ 0 h 3216906"/>
              <a:gd name="connsiteX0" fmla="*/ 0 w 9144000"/>
              <a:gd name="connsiteY0" fmla="*/ 0 h 3216906"/>
              <a:gd name="connsiteX1" fmla="*/ 9144000 w 9144000"/>
              <a:gd name="connsiteY1" fmla="*/ 0 h 3216906"/>
              <a:gd name="connsiteX2" fmla="*/ 9140612 w 9144000"/>
              <a:gd name="connsiteY2" fmla="*/ 2914650 h 3216906"/>
              <a:gd name="connsiteX3" fmla="*/ 8351215 w 9144000"/>
              <a:gd name="connsiteY3" fmla="*/ 2915493 h 3216906"/>
              <a:gd name="connsiteX4" fmla="*/ 7829550 w 9144000"/>
              <a:gd name="connsiteY4" fmla="*/ 3216906 h 3216906"/>
              <a:gd name="connsiteX5" fmla="*/ 2226 w 9144000"/>
              <a:gd name="connsiteY5" fmla="*/ 3214360 h 3216906"/>
              <a:gd name="connsiteX6" fmla="*/ 0 w 9144000"/>
              <a:gd name="connsiteY6" fmla="*/ 0 h 3216906"/>
              <a:gd name="connsiteX0" fmla="*/ 0 w 9144000"/>
              <a:gd name="connsiteY0" fmla="*/ 0 h 3216906"/>
              <a:gd name="connsiteX1" fmla="*/ 9144000 w 9144000"/>
              <a:gd name="connsiteY1" fmla="*/ 0 h 3216906"/>
              <a:gd name="connsiteX2" fmla="*/ 9140612 w 9144000"/>
              <a:gd name="connsiteY2" fmla="*/ 2914650 h 3216906"/>
              <a:gd name="connsiteX3" fmla="*/ 8351215 w 9144000"/>
              <a:gd name="connsiteY3" fmla="*/ 2915493 h 3216906"/>
              <a:gd name="connsiteX4" fmla="*/ 7829550 w 9144000"/>
              <a:gd name="connsiteY4" fmla="*/ 3216906 h 3216906"/>
              <a:gd name="connsiteX5" fmla="*/ 2226 w 9144000"/>
              <a:gd name="connsiteY5" fmla="*/ 3214360 h 3216906"/>
              <a:gd name="connsiteX6" fmla="*/ 0 w 9144000"/>
              <a:gd name="connsiteY6" fmla="*/ 0 h 3216906"/>
              <a:gd name="connsiteX0" fmla="*/ 0 w 9144048"/>
              <a:gd name="connsiteY0" fmla="*/ 0 h 3216906"/>
              <a:gd name="connsiteX1" fmla="*/ 9144000 w 9144048"/>
              <a:gd name="connsiteY1" fmla="*/ 0 h 3216906"/>
              <a:gd name="connsiteX2" fmla="*/ 9143681 w 9144048"/>
              <a:gd name="connsiteY2" fmla="*/ 2914650 h 3216906"/>
              <a:gd name="connsiteX3" fmla="*/ 8351215 w 9144048"/>
              <a:gd name="connsiteY3" fmla="*/ 2915493 h 3216906"/>
              <a:gd name="connsiteX4" fmla="*/ 7829550 w 9144048"/>
              <a:gd name="connsiteY4" fmla="*/ 3216906 h 3216906"/>
              <a:gd name="connsiteX5" fmla="*/ 2226 w 9144048"/>
              <a:gd name="connsiteY5" fmla="*/ 3214360 h 3216906"/>
              <a:gd name="connsiteX6" fmla="*/ 0 w 9144048"/>
              <a:gd name="connsiteY6" fmla="*/ 0 h 3216906"/>
              <a:gd name="connsiteX0" fmla="*/ 0 w 9144000"/>
              <a:gd name="connsiteY0" fmla="*/ 0 h 3216906"/>
              <a:gd name="connsiteX1" fmla="*/ 9144000 w 9144000"/>
              <a:gd name="connsiteY1" fmla="*/ 0 h 3216906"/>
              <a:gd name="connsiteX2" fmla="*/ 9143681 w 9144000"/>
              <a:gd name="connsiteY2" fmla="*/ 2914650 h 3216906"/>
              <a:gd name="connsiteX3" fmla="*/ 8351215 w 9144000"/>
              <a:gd name="connsiteY3" fmla="*/ 2915493 h 3216906"/>
              <a:gd name="connsiteX4" fmla="*/ 7829550 w 9144000"/>
              <a:gd name="connsiteY4" fmla="*/ 3216906 h 3216906"/>
              <a:gd name="connsiteX5" fmla="*/ 2226 w 9144000"/>
              <a:gd name="connsiteY5" fmla="*/ 3214360 h 3216906"/>
              <a:gd name="connsiteX6" fmla="*/ 0 w 9144000"/>
              <a:gd name="connsiteY6" fmla="*/ 0 h 3216906"/>
              <a:gd name="connsiteX0" fmla="*/ 0 w 9144000"/>
              <a:gd name="connsiteY0" fmla="*/ 0 h 3276173"/>
              <a:gd name="connsiteX1" fmla="*/ 9144000 w 9144000"/>
              <a:gd name="connsiteY1" fmla="*/ 0 h 3276173"/>
              <a:gd name="connsiteX2" fmla="*/ 9143681 w 9144000"/>
              <a:gd name="connsiteY2" fmla="*/ 2914650 h 3276173"/>
              <a:gd name="connsiteX3" fmla="*/ 8351215 w 9144000"/>
              <a:gd name="connsiteY3" fmla="*/ 2915493 h 3276173"/>
              <a:gd name="connsiteX4" fmla="*/ 7804150 w 9144000"/>
              <a:gd name="connsiteY4" fmla="*/ 3276173 h 3276173"/>
              <a:gd name="connsiteX5" fmla="*/ 2226 w 9144000"/>
              <a:gd name="connsiteY5" fmla="*/ 3214360 h 3276173"/>
              <a:gd name="connsiteX6" fmla="*/ 0 w 9144000"/>
              <a:gd name="connsiteY6" fmla="*/ 0 h 3276173"/>
              <a:gd name="connsiteX0" fmla="*/ 0 w 9144000"/>
              <a:gd name="connsiteY0" fmla="*/ 0 h 3276173"/>
              <a:gd name="connsiteX1" fmla="*/ 9144000 w 9144000"/>
              <a:gd name="connsiteY1" fmla="*/ 0 h 3276173"/>
              <a:gd name="connsiteX2" fmla="*/ 9143681 w 9144000"/>
              <a:gd name="connsiteY2" fmla="*/ 2914650 h 3276173"/>
              <a:gd name="connsiteX3" fmla="*/ 8351215 w 9144000"/>
              <a:gd name="connsiteY3" fmla="*/ 2915493 h 3276173"/>
              <a:gd name="connsiteX4" fmla="*/ 7804150 w 9144000"/>
              <a:gd name="connsiteY4" fmla="*/ 3276173 h 3276173"/>
              <a:gd name="connsiteX5" fmla="*/ 10693 w 9144000"/>
              <a:gd name="connsiteY5" fmla="*/ 3265160 h 3276173"/>
              <a:gd name="connsiteX6" fmla="*/ 0 w 9144000"/>
              <a:gd name="connsiteY6" fmla="*/ 0 h 3276173"/>
              <a:gd name="connsiteX0" fmla="*/ 0 w 9144000"/>
              <a:gd name="connsiteY0" fmla="*/ 0 h 3276173"/>
              <a:gd name="connsiteX1" fmla="*/ 9144000 w 9144000"/>
              <a:gd name="connsiteY1" fmla="*/ 0 h 3276173"/>
              <a:gd name="connsiteX2" fmla="*/ 9143681 w 9144000"/>
              <a:gd name="connsiteY2" fmla="*/ 2914650 h 3276173"/>
              <a:gd name="connsiteX3" fmla="*/ 8355449 w 9144000"/>
              <a:gd name="connsiteY3" fmla="*/ 2949360 h 3276173"/>
              <a:gd name="connsiteX4" fmla="*/ 7804150 w 9144000"/>
              <a:gd name="connsiteY4" fmla="*/ 3276173 h 3276173"/>
              <a:gd name="connsiteX5" fmla="*/ 10693 w 9144000"/>
              <a:gd name="connsiteY5" fmla="*/ 3265160 h 3276173"/>
              <a:gd name="connsiteX6" fmla="*/ 0 w 9144000"/>
              <a:gd name="connsiteY6" fmla="*/ 0 h 3276173"/>
              <a:gd name="connsiteX0" fmla="*/ 0 w 9147917"/>
              <a:gd name="connsiteY0" fmla="*/ 0 h 3276173"/>
              <a:gd name="connsiteX1" fmla="*/ 9144000 w 9147917"/>
              <a:gd name="connsiteY1" fmla="*/ 0 h 3276173"/>
              <a:gd name="connsiteX2" fmla="*/ 9147915 w 9147917"/>
              <a:gd name="connsiteY2" fmla="*/ 2931584 h 3276173"/>
              <a:gd name="connsiteX3" fmla="*/ 8355449 w 9147917"/>
              <a:gd name="connsiteY3" fmla="*/ 2949360 h 3276173"/>
              <a:gd name="connsiteX4" fmla="*/ 7804150 w 9147917"/>
              <a:gd name="connsiteY4" fmla="*/ 3276173 h 3276173"/>
              <a:gd name="connsiteX5" fmla="*/ 10693 w 9147917"/>
              <a:gd name="connsiteY5" fmla="*/ 3265160 h 3276173"/>
              <a:gd name="connsiteX6" fmla="*/ 0 w 9147917"/>
              <a:gd name="connsiteY6" fmla="*/ 0 h 3276173"/>
              <a:gd name="connsiteX0" fmla="*/ 0 w 9147917"/>
              <a:gd name="connsiteY0" fmla="*/ 0 h 3276173"/>
              <a:gd name="connsiteX1" fmla="*/ 9144000 w 9147917"/>
              <a:gd name="connsiteY1" fmla="*/ 0 h 3276173"/>
              <a:gd name="connsiteX2" fmla="*/ 9147915 w 9147917"/>
              <a:gd name="connsiteY2" fmla="*/ 2931584 h 3276173"/>
              <a:gd name="connsiteX3" fmla="*/ 8338516 w 9147917"/>
              <a:gd name="connsiteY3" fmla="*/ 2860460 h 3276173"/>
              <a:gd name="connsiteX4" fmla="*/ 7804150 w 9147917"/>
              <a:gd name="connsiteY4" fmla="*/ 3276173 h 3276173"/>
              <a:gd name="connsiteX5" fmla="*/ 10693 w 9147917"/>
              <a:gd name="connsiteY5" fmla="*/ 3265160 h 3276173"/>
              <a:gd name="connsiteX6" fmla="*/ 0 w 9147917"/>
              <a:gd name="connsiteY6" fmla="*/ 0 h 3276173"/>
              <a:gd name="connsiteX0" fmla="*/ 0 w 9147917"/>
              <a:gd name="connsiteY0" fmla="*/ 0 h 3276173"/>
              <a:gd name="connsiteX1" fmla="*/ 9144000 w 9147917"/>
              <a:gd name="connsiteY1" fmla="*/ 0 h 3276173"/>
              <a:gd name="connsiteX2" fmla="*/ 9147915 w 9147917"/>
              <a:gd name="connsiteY2" fmla="*/ 2931584 h 3276173"/>
              <a:gd name="connsiteX3" fmla="*/ 8359683 w 9147917"/>
              <a:gd name="connsiteY3" fmla="*/ 2940893 h 3276173"/>
              <a:gd name="connsiteX4" fmla="*/ 7804150 w 9147917"/>
              <a:gd name="connsiteY4" fmla="*/ 3276173 h 3276173"/>
              <a:gd name="connsiteX5" fmla="*/ 10693 w 9147917"/>
              <a:gd name="connsiteY5" fmla="*/ 3265160 h 3276173"/>
              <a:gd name="connsiteX6" fmla="*/ 0 w 9147917"/>
              <a:gd name="connsiteY6" fmla="*/ 0 h 3276173"/>
              <a:gd name="connsiteX0" fmla="*/ 0 w 9152148"/>
              <a:gd name="connsiteY0" fmla="*/ 0 h 3276173"/>
              <a:gd name="connsiteX1" fmla="*/ 9144000 w 9152148"/>
              <a:gd name="connsiteY1" fmla="*/ 0 h 3276173"/>
              <a:gd name="connsiteX2" fmla="*/ 9152148 w 9152148"/>
              <a:gd name="connsiteY2" fmla="*/ 2935818 h 3276173"/>
              <a:gd name="connsiteX3" fmla="*/ 8359683 w 9152148"/>
              <a:gd name="connsiteY3" fmla="*/ 2940893 h 3276173"/>
              <a:gd name="connsiteX4" fmla="*/ 7804150 w 9152148"/>
              <a:gd name="connsiteY4" fmla="*/ 3276173 h 3276173"/>
              <a:gd name="connsiteX5" fmla="*/ 10693 w 9152148"/>
              <a:gd name="connsiteY5" fmla="*/ 3265160 h 3276173"/>
              <a:gd name="connsiteX6" fmla="*/ 0 w 9152148"/>
              <a:gd name="connsiteY6" fmla="*/ 0 h 3276173"/>
              <a:gd name="connsiteX0" fmla="*/ 0 w 9144000"/>
              <a:gd name="connsiteY0" fmla="*/ 0 h 3276173"/>
              <a:gd name="connsiteX1" fmla="*/ 9144000 w 9144000"/>
              <a:gd name="connsiteY1" fmla="*/ 0 h 3276173"/>
              <a:gd name="connsiteX2" fmla="*/ 9139448 w 9144000"/>
              <a:gd name="connsiteY2" fmla="*/ 2813051 h 3276173"/>
              <a:gd name="connsiteX3" fmla="*/ 8359683 w 9144000"/>
              <a:gd name="connsiteY3" fmla="*/ 2940893 h 3276173"/>
              <a:gd name="connsiteX4" fmla="*/ 7804150 w 9144000"/>
              <a:gd name="connsiteY4" fmla="*/ 3276173 h 3276173"/>
              <a:gd name="connsiteX5" fmla="*/ 10693 w 9144000"/>
              <a:gd name="connsiteY5" fmla="*/ 3265160 h 3276173"/>
              <a:gd name="connsiteX6" fmla="*/ 0 w 9144000"/>
              <a:gd name="connsiteY6" fmla="*/ 0 h 3276173"/>
              <a:gd name="connsiteX0" fmla="*/ 0 w 9144000"/>
              <a:gd name="connsiteY0" fmla="*/ 0 h 3276173"/>
              <a:gd name="connsiteX1" fmla="*/ 9144000 w 9144000"/>
              <a:gd name="connsiteY1" fmla="*/ 0 h 3276173"/>
              <a:gd name="connsiteX2" fmla="*/ 9139448 w 9144000"/>
              <a:gd name="connsiteY2" fmla="*/ 2935818 h 3276173"/>
              <a:gd name="connsiteX3" fmla="*/ 8359683 w 9144000"/>
              <a:gd name="connsiteY3" fmla="*/ 2940893 h 3276173"/>
              <a:gd name="connsiteX4" fmla="*/ 7804150 w 9144000"/>
              <a:gd name="connsiteY4" fmla="*/ 3276173 h 3276173"/>
              <a:gd name="connsiteX5" fmla="*/ 10693 w 9144000"/>
              <a:gd name="connsiteY5" fmla="*/ 3265160 h 3276173"/>
              <a:gd name="connsiteX6" fmla="*/ 0 w 9144000"/>
              <a:gd name="connsiteY6" fmla="*/ 0 h 3276173"/>
              <a:gd name="connsiteX0" fmla="*/ 0 w 9147917"/>
              <a:gd name="connsiteY0" fmla="*/ 0 h 3276173"/>
              <a:gd name="connsiteX1" fmla="*/ 9144000 w 9147917"/>
              <a:gd name="connsiteY1" fmla="*/ 0 h 3276173"/>
              <a:gd name="connsiteX2" fmla="*/ 9147915 w 9147917"/>
              <a:gd name="connsiteY2" fmla="*/ 2948518 h 3276173"/>
              <a:gd name="connsiteX3" fmla="*/ 8359683 w 9147917"/>
              <a:gd name="connsiteY3" fmla="*/ 2940893 h 3276173"/>
              <a:gd name="connsiteX4" fmla="*/ 7804150 w 9147917"/>
              <a:gd name="connsiteY4" fmla="*/ 3276173 h 3276173"/>
              <a:gd name="connsiteX5" fmla="*/ 10693 w 9147917"/>
              <a:gd name="connsiteY5" fmla="*/ 3265160 h 3276173"/>
              <a:gd name="connsiteX6" fmla="*/ 0 w 9147917"/>
              <a:gd name="connsiteY6" fmla="*/ 0 h 3276173"/>
              <a:gd name="connsiteX0" fmla="*/ 0 w 9147917"/>
              <a:gd name="connsiteY0" fmla="*/ 0 h 3276173"/>
              <a:gd name="connsiteX1" fmla="*/ 9144000 w 9147917"/>
              <a:gd name="connsiteY1" fmla="*/ 0 h 3276173"/>
              <a:gd name="connsiteX2" fmla="*/ 9147915 w 9147917"/>
              <a:gd name="connsiteY2" fmla="*/ 2940052 h 3276173"/>
              <a:gd name="connsiteX3" fmla="*/ 8359683 w 9147917"/>
              <a:gd name="connsiteY3" fmla="*/ 2940893 h 3276173"/>
              <a:gd name="connsiteX4" fmla="*/ 7804150 w 9147917"/>
              <a:gd name="connsiteY4" fmla="*/ 3276173 h 3276173"/>
              <a:gd name="connsiteX5" fmla="*/ 10693 w 9147917"/>
              <a:gd name="connsiteY5" fmla="*/ 3265160 h 3276173"/>
              <a:gd name="connsiteX6" fmla="*/ 0 w 9147917"/>
              <a:gd name="connsiteY6" fmla="*/ 0 h 3276173"/>
              <a:gd name="connsiteX0" fmla="*/ 6851 w 9154768"/>
              <a:gd name="connsiteY0" fmla="*/ 0 h 3277860"/>
              <a:gd name="connsiteX1" fmla="*/ 9150851 w 9154768"/>
              <a:gd name="connsiteY1" fmla="*/ 0 h 3277860"/>
              <a:gd name="connsiteX2" fmla="*/ 9154766 w 9154768"/>
              <a:gd name="connsiteY2" fmla="*/ 2940052 h 3277860"/>
              <a:gd name="connsiteX3" fmla="*/ 8366534 w 9154768"/>
              <a:gd name="connsiteY3" fmla="*/ 2940893 h 3277860"/>
              <a:gd name="connsiteX4" fmla="*/ 7811001 w 9154768"/>
              <a:gd name="connsiteY4" fmla="*/ 3276173 h 3277860"/>
              <a:gd name="connsiteX5" fmla="*/ 610 w 9154768"/>
              <a:gd name="connsiteY5" fmla="*/ 3277860 h 3277860"/>
              <a:gd name="connsiteX6" fmla="*/ 6851 w 9154768"/>
              <a:gd name="connsiteY6" fmla="*/ 0 h 3277860"/>
              <a:gd name="connsiteX0" fmla="*/ 0 w 9147917"/>
              <a:gd name="connsiteY0" fmla="*/ 0 h 3276173"/>
              <a:gd name="connsiteX1" fmla="*/ 9144000 w 9147917"/>
              <a:gd name="connsiteY1" fmla="*/ 0 h 3276173"/>
              <a:gd name="connsiteX2" fmla="*/ 9147915 w 9147917"/>
              <a:gd name="connsiteY2" fmla="*/ 2940052 h 3276173"/>
              <a:gd name="connsiteX3" fmla="*/ 8359683 w 9147917"/>
              <a:gd name="connsiteY3" fmla="*/ 2940893 h 3276173"/>
              <a:gd name="connsiteX4" fmla="*/ 7804150 w 9147917"/>
              <a:gd name="connsiteY4" fmla="*/ 3276173 h 3276173"/>
              <a:gd name="connsiteX5" fmla="*/ 53026 w 9147917"/>
              <a:gd name="connsiteY5" fmla="*/ 3269394 h 3276173"/>
              <a:gd name="connsiteX6" fmla="*/ 0 w 9147917"/>
              <a:gd name="connsiteY6" fmla="*/ 0 h 3276173"/>
              <a:gd name="connsiteX0" fmla="*/ 2848 w 9150765"/>
              <a:gd name="connsiteY0" fmla="*/ 0 h 3276173"/>
              <a:gd name="connsiteX1" fmla="*/ 9146848 w 9150765"/>
              <a:gd name="connsiteY1" fmla="*/ 0 h 3276173"/>
              <a:gd name="connsiteX2" fmla="*/ 9150763 w 9150765"/>
              <a:gd name="connsiteY2" fmla="*/ 2940052 h 3276173"/>
              <a:gd name="connsiteX3" fmla="*/ 8362531 w 9150765"/>
              <a:gd name="connsiteY3" fmla="*/ 2940893 h 3276173"/>
              <a:gd name="connsiteX4" fmla="*/ 7806998 w 9150765"/>
              <a:gd name="connsiteY4" fmla="*/ 3276173 h 3276173"/>
              <a:gd name="connsiteX5" fmla="*/ 841 w 9150765"/>
              <a:gd name="connsiteY5" fmla="*/ 3269394 h 3276173"/>
              <a:gd name="connsiteX6" fmla="*/ 2848 w 9150765"/>
              <a:gd name="connsiteY6" fmla="*/ 0 h 3276173"/>
              <a:gd name="connsiteX0" fmla="*/ 2848 w 9150763"/>
              <a:gd name="connsiteY0" fmla="*/ 0 h 3276173"/>
              <a:gd name="connsiteX1" fmla="*/ 9140498 w 9150763"/>
              <a:gd name="connsiteY1" fmla="*/ 1009650 h 3276173"/>
              <a:gd name="connsiteX2" fmla="*/ 9150763 w 9150763"/>
              <a:gd name="connsiteY2" fmla="*/ 2940052 h 3276173"/>
              <a:gd name="connsiteX3" fmla="*/ 8362531 w 9150763"/>
              <a:gd name="connsiteY3" fmla="*/ 2940893 h 3276173"/>
              <a:gd name="connsiteX4" fmla="*/ 7806998 w 9150763"/>
              <a:gd name="connsiteY4" fmla="*/ 3276173 h 3276173"/>
              <a:gd name="connsiteX5" fmla="*/ 841 w 9150763"/>
              <a:gd name="connsiteY5" fmla="*/ 3269394 h 3276173"/>
              <a:gd name="connsiteX6" fmla="*/ 2848 w 9150763"/>
              <a:gd name="connsiteY6" fmla="*/ 0 h 3276173"/>
              <a:gd name="connsiteX0" fmla="*/ 2848 w 9150763"/>
              <a:gd name="connsiteY0" fmla="*/ 0 h 3276173"/>
              <a:gd name="connsiteX1" fmla="*/ 15546 w 9150763"/>
              <a:gd name="connsiteY1" fmla="*/ 1109132 h 3276173"/>
              <a:gd name="connsiteX2" fmla="*/ 9140498 w 9150763"/>
              <a:gd name="connsiteY2" fmla="*/ 1009650 h 3276173"/>
              <a:gd name="connsiteX3" fmla="*/ 9150763 w 9150763"/>
              <a:gd name="connsiteY3" fmla="*/ 2940052 h 3276173"/>
              <a:gd name="connsiteX4" fmla="*/ 8362531 w 9150763"/>
              <a:gd name="connsiteY4" fmla="*/ 2940893 h 3276173"/>
              <a:gd name="connsiteX5" fmla="*/ 7806998 w 9150763"/>
              <a:gd name="connsiteY5" fmla="*/ 3276173 h 3276173"/>
              <a:gd name="connsiteX6" fmla="*/ 841 w 9150763"/>
              <a:gd name="connsiteY6" fmla="*/ 3269394 h 3276173"/>
              <a:gd name="connsiteX7" fmla="*/ 2848 w 9150763"/>
              <a:gd name="connsiteY7" fmla="*/ 0 h 3276173"/>
              <a:gd name="connsiteX0" fmla="*/ 2848 w 9153198"/>
              <a:gd name="connsiteY0" fmla="*/ 0 h 3276173"/>
              <a:gd name="connsiteX1" fmla="*/ 15546 w 9153198"/>
              <a:gd name="connsiteY1" fmla="*/ 1109132 h 3276173"/>
              <a:gd name="connsiteX2" fmla="*/ 9153198 w 9153198"/>
              <a:gd name="connsiteY2" fmla="*/ 1079500 h 3276173"/>
              <a:gd name="connsiteX3" fmla="*/ 9150763 w 9153198"/>
              <a:gd name="connsiteY3" fmla="*/ 2940052 h 3276173"/>
              <a:gd name="connsiteX4" fmla="*/ 8362531 w 9153198"/>
              <a:gd name="connsiteY4" fmla="*/ 2940893 h 3276173"/>
              <a:gd name="connsiteX5" fmla="*/ 7806998 w 9153198"/>
              <a:gd name="connsiteY5" fmla="*/ 3276173 h 3276173"/>
              <a:gd name="connsiteX6" fmla="*/ 841 w 9153198"/>
              <a:gd name="connsiteY6" fmla="*/ 3269394 h 3276173"/>
              <a:gd name="connsiteX7" fmla="*/ 2848 w 9153198"/>
              <a:gd name="connsiteY7" fmla="*/ 0 h 3276173"/>
              <a:gd name="connsiteX0" fmla="*/ 2848 w 9153198"/>
              <a:gd name="connsiteY0" fmla="*/ 0 h 3276173"/>
              <a:gd name="connsiteX1" fmla="*/ 15546 w 9153198"/>
              <a:gd name="connsiteY1" fmla="*/ 1109132 h 3276173"/>
              <a:gd name="connsiteX2" fmla="*/ 9153198 w 9153198"/>
              <a:gd name="connsiteY2" fmla="*/ 1111250 h 3276173"/>
              <a:gd name="connsiteX3" fmla="*/ 9150763 w 9153198"/>
              <a:gd name="connsiteY3" fmla="*/ 2940052 h 3276173"/>
              <a:gd name="connsiteX4" fmla="*/ 8362531 w 9153198"/>
              <a:gd name="connsiteY4" fmla="*/ 2940893 h 3276173"/>
              <a:gd name="connsiteX5" fmla="*/ 7806998 w 9153198"/>
              <a:gd name="connsiteY5" fmla="*/ 3276173 h 3276173"/>
              <a:gd name="connsiteX6" fmla="*/ 841 w 9153198"/>
              <a:gd name="connsiteY6" fmla="*/ 3269394 h 3276173"/>
              <a:gd name="connsiteX7" fmla="*/ 2848 w 9153198"/>
              <a:gd name="connsiteY7" fmla="*/ 0 h 3276173"/>
              <a:gd name="connsiteX0" fmla="*/ 2848 w 9153198"/>
              <a:gd name="connsiteY0" fmla="*/ 421218 h 2167041"/>
              <a:gd name="connsiteX1" fmla="*/ 15546 w 9153198"/>
              <a:gd name="connsiteY1" fmla="*/ 0 h 2167041"/>
              <a:gd name="connsiteX2" fmla="*/ 9153198 w 9153198"/>
              <a:gd name="connsiteY2" fmla="*/ 2118 h 2167041"/>
              <a:gd name="connsiteX3" fmla="*/ 9150763 w 9153198"/>
              <a:gd name="connsiteY3" fmla="*/ 1830920 h 2167041"/>
              <a:gd name="connsiteX4" fmla="*/ 8362531 w 9153198"/>
              <a:gd name="connsiteY4" fmla="*/ 1831761 h 2167041"/>
              <a:gd name="connsiteX5" fmla="*/ 7806998 w 9153198"/>
              <a:gd name="connsiteY5" fmla="*/ 2167041 h 2167041"/>
              <a:gd name="connsiteX6" fmla="*/ 841 w 9153198"/>
              <a:gd name="connsiteY6" fmla="*/ 2160262 h 2167041"/>
              <a:gd name="connsiteX7" fmla="*/ 2848 w 9153198"/>
              <a:gd name="connsiteY7" fmla="*/ 421218 h 2167041"/>
              <a:gd name="connsiteX0" fmla="*/ 7666 w 9158016"/>
              <a:gd name="connsiteY0" fmla="*/ 421218 h 2167041"/>
              <a:gd name="connsiteX1" fmla="*/ 1314 w 9158016"/>
              <a:gd name="connsiteY1" fmla="*/ 0 h 2167041"/>
              <a:gd name="connsiteX2" fmla="*/ 9158016 w 9158016"/>
              <a:gd name="connsiteY2" fmla="*/ 2118 h 2167041"/>
              <a:gd name="connsiteX3" fmla="*/ 9155581 w 9158016"/>
              <a:gd name="connsiteY3" fmla="*/ 1830920 h 2167041"/>
              <a:gd name="connsiteX4" fmla="*/ 8367349 w 9158016"/>
              <a:gd name="connsiteY4" fmla="*/ 1831761 h 2167041"/>
              <a:gd name="connsiteX5" fmla="*/ 7811816 w 9158016"/>
              <a:gd name="connsiteY5" fmla="*/ 2167041 h 2167041"/>
              <a:gd name="connsiteX6" fmla="*/ 5659 w 9158016"/>
              <a:gd name="connsiteY6" fmla="*/ 2160262 h 2167041"/>
              <a:gd name="connsiteX7" fmla="*/ 7666 w 9158016"/>
              <a:gd name="connsiteY7" fmla="*/ 421218 h 2167041"/>
              <a:gd name="connsiteX0" fmla="*/ 7666 w 9155583"/>
              <a:gd name="connsiteY0" fmla="*/ 3136900 h 4882723"/>
              <a:gd name="connsiteX1" fmla="*/ 1314 w 9155583"/>
              <a:gd name="connsiteY1" fmla="*/ 2715682 h 4882723"/>
              <a:gd name="connsiteX2" fmla="*/ 9151666 w 9155583"/>
              <a:gd name="connsiteY2" fmla="*/ 0 h 4882723"/>
              <a:gd name="connsiteX3" fmla="*/ 9155581 w 9155583"/>
              <a:gd name="connsiteY3" fmla="*/ 4546602 h 4882723"/>
              <a:gd name="connsiteX4" fmla="*/ 8367349 w 9155583"/>
              <a:gd name="connsiteY4" fmla="*/ 4547443 h 4882723"/>
              <a:gd name="connsiteX5" fmla="*/ 7811816 w 9155583"/>
              <a:gd name="connsiteY5" fmla="*/ 4882723 h 4882723"/>
              <a:gd name="connsiteX6" fmla="*/ 5659 w 9155583"/>
              <a:gd name="connsiteY6" fmla="*/ 4875944 h 4882723"/>
              <a:gd name="connsiteX7" fmla="*/ 7666 w 9155583"/>
              <a:gd name="connsiteY7" fmla="*/ 3136900 h 4882723"/>
              <a:gd name="connsiteX0" fmla="*/ 2849 w 9150766"/>
              <a:gd name="connsiteY0" fmla="*/ 3136900 h 4882723"/>
              <a:gd name="connsiteX1" fmla="*/ 5324147 w 9150766"/>
              <a:gd name="connsiteY1" fmla="*/ 4232 h 4882723"/>
              <a:gd name="connsiteX2" fmla="*/ 9146849 w 9150766"/>
              <a:gd name="connsiteY2" fmla="*/ 0 h 4882723"/>
              <a:gd name="connsiteX3" fmla="*/ 9150764 w 9150766"/>
              <a:gd name="connsiteY3" fmla="*/ 4546602 h 4882723"/>
              <a:gd name="connsiteX4" fmla="*/ 8362532 w 9150766"/>
              <a:gd name="connsiteY4" fmla="*/ 4547443 h 4882723"/>
              <a:gd name="connsiteX5" fmla="*/ 7806999 w 9150766"/>
              <a:gd name="connsiteY5" fmla="*/ 4882723 h 4882723"/>
              <a:gd name="connsiteX6" fmla="*/ 842 w 9150766"/>
              <a:gd name="connsiteY6" fmla="*/ 4875944 h 4882723"/>
              <a:gd name="connsiteX7" fmla="*/ 2849 w 9150766"/>
              <a:gd name="connsiteY7" fmla="*/ 3136900 h 4882723"/>
              <a:gd name="connsiteX0" fmla="*/ 5304259 w 9149926"/>
              <a:gd name="connsiteY0" fmla="*/ 2724150 h 4882723"/>
              <a:gd name="connsiteX1" fmla="*/ 5323307 w 9149926"/>
              <a:gd name="connsiteY1" fmla="*/ 4232 h 4882723"/>
              <a:gd name="connsiteX2" fmla="*/ 9146009 w 9149926"/>
              <a:gd name="connsiteY2" fmla="*/ 0 h 4882723"/>
              <a:gd name="connsiteX3" fmla="*/ 9149924 w 9149926"/>
              <a:gd name="connsiteY3" fmla="*/ 4546602 h 4882723"/>
              <a:gd name="connsiteX4" fmla="*/ 8361692 w 9149926"/>
              <a:gd name="connsiteY4" fmla="*/ 4547443 h 4882723"/>
              <a:gd name="connsiteX5" fmla="*/ 7806159 w 9149926"/>
              <a:gd name="connsiteY5" fmla="*/ 4882723 h 4882723"/>
              <a:gd name="connsiteX6" fmla="*/ 2 w 9149926"/>
              <a:gd name="connsiteY6" fmla="*/ 4875944 h 4882723"/>
              <a:gd name="connsiteX7" fmla="*/ 5304259 w 9149926"/>
              <a:gd name="connsiteY7" fmla="*/ 2724150 h 4882723"/>
              <a:gd name="connsiteX0" fmla="*/ 0 w 3845667"/>
              <a:gd name="connsiteY0" fmla="*/ 2724150 h 4882723"/>
              <a:gd name="connsiteX1" fmla="*/ 19048 w 3845667"/>
              <a:gd name="connsiteY1" fmla="*/ 4232 h 4882723"/>
              <a:gd name="connsiteX2" fmla="*/ 3841750 w 3845667"/>
              <a:gd name="connsiteY2" fmla="*/ 0 h 4882723"/>
              <a:gd name="connsiteX3" fmla="*/ 3845665 w 3845667"/>
              <a:gd name="connsiteY3" fmla="*/ 4546602 h 4882723"/>
              <a:gd name="connsiteX4" fmla="*/ 3057433 w 3845667"/>
              <a:gd name="connsiteY4" fmla="*/ 4547443 h 4882723"/>
              <a:gd name="connsiteX5" fmla="*/ 2501900 w 3845667"/>
              <a:gd name="connsiteY5" fmla="*/ 4882723 h 4882723"/>
              <a:gd name="connsiteX6" fmla="*/ 4343 w 3845667"/>
              <a:gd name="connsiteY6" fmla="*/ 4882294 h 4882723"/>
              <a:gd name="connsiteX7" fmla="*/ 0 w 3845667"/>
              <a:gd name="connsiteY7" fmla="*/ 2724150 h 4882723"/>
              <a:gd name="connsiteX0" fmla="*/ 0 w 3845667"/>
              <a:gd name="connsiteY0" fmla="*/ 2724150 h 4882723"/>
              <a:gd name="connsiteX1" fmla="*/ 19048 w 3845667"/>
              <a:gd name="connsiteY1" fmla="*/ 4232 h 4882723"/>
              <a:gd name="connsiteX2" fmla="*/ 3841750 w 3845667"/>
              <a:gd name="connsiteY2" fmla="*/ 0 h 4882723"/>
              <a:gd name="connsiteX3" fmla="*/ 3845665 w 3845667"/>
              <a:gd name="connsiteY3" fmla="*/ 4546602 h 4882723"/>
              <a:gd name="connsiteX4" fmla="*/ 3057433 w 3845667"/>
              <a:gd name="connsiteY4" fmla="*/ 4556968 h 4882723"/>
              <a:gd name="connsiteX5" fmla="*/ 2501900 w 3845667"/>
              <a:gd name="connsiteY5" fmla="*/ 4882723 h 4882723"/>
              <a:gd name="connsiteX6" fmla="*/ 4343 w 3845667"/>
              <a:gd name="connsiteY6" fmla="*/ 4882294 h 4882723"/>
              <a:gd name="connsiteX7" fmla="*/ 0 w 3845667"/>
              <a:gd name="connsiteY7" fmla="*/ 2724150 h 4882723"/>
              <a:gd name="connsiteX0" fmla="*/ 0 w 3848841"/>
              <a:gd name="connsiteY0" fmla="*/ 2724150 h 4882723"/>
              <a:gd name="connsiteX1" fmla="*/ 19048 w 3848841"/>
              <a:gd name="connsiteY1" fmla="*/ 4232 h 4882723"/>
              <a:gd name="connsiteX2" fmla="*/ 3841750 w 3848841"/>
              <a:gd name="connsiteY2" fmla="*/ 0 h 4882723"/>
              <a:gd name="connsiteX3" fmla="*/ 3848840 w 3848841"/>
              <a:gd name="connsiteY3" fmla="*/ 4559302 h 4882723"/>
              <a:gd name="connsiteX4" fmla="*/ 3057433 w 3848841"/>
              <a:gd name="connsiteY4" fmla="*/ 4556968 h 4882723"/>
              <a:gd name="connsiteX5" fmla="*/ 2501900 w 3848841"/>
              <a:gd name="connsiteY5" fmla="*/ 4882723 h 4882723"/>
              <a:gd name="connsiteX6" fmla="*/ 4343 w 3848841"/>
              <a:gd name="connsiteY6" fmla="*/ 4882294 h 4882723"/>
              <a:gd name="connsiteX7" fmla="*/ 0 w 3848841"/>
              <a:gd name="connsiteY7" fmla="*/ 2724150 h 4882723"/>
              <a:gd name="connsiteX0" fmla="*/ 0 w 3848841"/>
              <a:gd name="connsiteY0" fmla="*/ 2724150 h 4882723"/>
              <a:gd name="connsiteX1" fmla="*/ 19048 w 3848841"/>
              <a:gd name="connsiteY1" fmla="*/ 4232 h 4882723"/>
              <a:gd name="connsiteX2" fmla="*/ 3841750 w 3848841"/>
              <a:gd name="connsiteY2" fmla="*/ 0 h 4882723"/>
              <a:gd name="connsiteX3" fmla="*/ 3848840 w 3848841"/>
              <a:gd name="connsiteY3" fmla="*/ 4559302 h 4882723"/>
              <a:gd name="connsiteX4" fmla="*/ 3060608 w 3848841"/>
              <a:gd name="connsiteY4" fmla="*/ 4563318 h 4882723"/>
              <a:gd name="connsiteX5" fmla="*/ 2501900 w 3848841"/>
              <a:gd name="connsiteY5" fmla="*/ 4882723 h 4882723"/>
              <a:gd name="connsiteX6" fmla="*/ 4343 w 3848841"/>
              <a:gd name="connsiteY6" fmla="*/ 4882294 h 4882723"/>
              <a:gd name="connsiteX7" fmla="*/ 0 w 3848841"/>
              <a:gd name="connsiteY7" fmla="*/ 2724150 h 4882723"/>
              <a:gd name="connsiteX0" fmla="*/ 5836 w 3854677"/>
              <a:gd name="connsiteY0" fmla="*/ 2724150 h 4882723"/>
              <a:gd name="connsiteX1" fmla="*/ 24884 w 3854677"/>
              <a:gd name="connsiteY1" fmla="*/ 4232 h 4882723"/>
              <a:gd name="connsiteX2" fmla="*/ 3847586 w 3854677"/>
              <a:gd name="connsiteY2" fmla="*/ 0 h 4882723"/>
              <a:gd name="connsiteX3" fmla="*/ 3854676 w 3854677"/>
              <a:gd name="connsiteY3" fmla="*/ 4559302 h 4882723"/>
              <a:gd name="connsiteX4" fmla="*/ 3066444 w 3854677"/>
              <a:gd name="connsiteY4" fmla="*/ 4563318 h 4882723"/>
              <a:gd name="connsiteX5" fmla="*/ 2507736 w 3854677"/>
              <a:gd name="connsiteY5" fmla="*/ 4882723 h 4882723"/>
              <a:gd name="connsiteX6" fmla="*/ 654 w 3854677"/>
              <a:gd name="connsiteY6" fmla="*/ 4790219 h 4882723"/>
              <a:gd name="connsiteX7" fmla="*/ 5836 w 3854677"/>
              <a:gd name="connsiteY7" fmla="*/ 2724150 h 4882723"/>
              <a:gd name="connsiteX0" fmla="*/ 0 w 3848841"/>
              <a:gd name="connsiteY0" fmla="*/ 2724150 h 4888644"/>
              <a:gd name="connsiteX1" fmla="*/ 19048 w 3848841"/>
              <a:gd name="connsiteY1" fmla="*/ 4232 h 4888644"/>
              <a:gd name="connsiteX2" fmla="*/ 3841750 w 3848841"/>
              <a:gd name="connsiteY2" fmla="*/ 0 h 4888644"/>
              <a:gd name="connsiteX3" fmla="*/ 3848840 w 3848841"/>
              <a:gd name="connsiteY3" fmla="*/ 4559302 h 4888644"/>
              <a:gd name="connsiteX4" fmla="*/ 3060608 w 3848841"/>
              <a:gd name="connsiteY4" fmla="*/ 4563318 h 4888644"/>
              <a:gd name="connsiteX5" fmla="*/ 2501900 w 3848841"/>
              <a:gd name="connsiteY5" fmla="*/ 4882723 h 4888644"/>
              <a:gd name="connsiteX6" fmla="*/ 13868 w 3848841"/>
              <a:gd name="connsiteY6" fmla="*/ 4888644 h 4888644"/>
              <a:gd name="connsiteX7" fmla="*/ 0 w 3848841"/>
              <a:gd name="connsiteY7" fmla="*/ 2724150 h 4888644"/>
              <a:gd name="connsiteX0" fmla="*/ 0 w 3848841"/>
              <a:gd name="connsiteY0" fmla="*/ 2724150 h 4889073"/>
              <a:gd name="connsiteX1" fmla="*/ 19048 w 3848841"/>
              <a:gd name="connsiteY1" fmla="*/ 4232 h 4889073"/>
              <a:gd name="connsiteX2" fmla="*/ 3841750 w 3848841"/>
              <a:gd name="connsiteY2" fmla="*/ 0 h 4889073"/>
              <a:gd name="connsiteX3" fmla="*/ 3848840 w 3848841"/>
              <a:gd name="connsiteY3" fmla="*/ 4559302 h 4889073"/>
              <a:gd name="connsiteX4" fmla="*/ 3060608 w 3848841"/>
              <a:gd name="connsiteY4" fmla="*/ 4563318 h 4889073"/>
              <a:gd name="connsiteX5" fmla="*/ 2492375 w 3848841"/>
              <a:gd name="connsiteY5" fmla="*/ 4889073 h 4889073"/>
              <a:gd name="connsiteX6" fmla="*/ 13868 w 3848841"/>
              <a:gd name="connsiteY6" fmla="*/ 4888644 h 4889073"/>
              <a:gd name="connsiteX7" fmla="*/ 0 w 3848841"/>
              <a:gd name="connsiteY7" fmla="*/ 2724150 h 4889073"/>
              <a:gd name="connsiteX0" fmla="*/ 0 w 3848841"/>
              <a:gd name="connsiteY0" fmla="*/ 2724150 h 4888644"/>
              <a:gd name="connsiteX1" fmla="*/ 19048 w 3848841"/>
              <a:gd name="connsiteY1" fmla="*/ 4232 h 4888644"/>
              <a:gd name="connsiteX2" fmla="*/ 3841750 w 3848841"/>
              <a:gd name="connsiteY2" fmla="*/ 0 h 4888644"/>
              <a:gd name="connsiteX3" fmla="*/ 3848840 w 3848841"/>
              <a:gd name="connsiteY3" fmla="*/ 4559302 h 4888644"/>
              <a:gd name="connsiteX4" fmla="*/ 3060608 w 3848841"/>
              <a:gd name="connsiteY4" fmla="*/ 4563318 h 4888644"/>
              <a:gd name="connsiteX5" fmla="*/ 2505075 w 3848841"/>
              <a:gd name="connsiteY5" fmla="*/ 4885898 h 4888644"/>
              <a:gd name="connsiteX6" fmla="*/ 13868 w 3848841"/>
              <a:gd name="connsiteY6" fmla="*/ 4888644 h 4888644"/>
              <a:gd name="connsiteX7" fmla="*/ 0 w 3848841"/>
              <a:gd name="connsiteY7" fmla="*/ 2724150 h 488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8841" h="4888644">
                <a:moveTo>
                  <a:pt x="0" y="2724150"/>
                </a:moveTo>
                <a:cubicBezTo>
                  <a:pt x="6349" y="2723444"/>
                  <a:pt x="12699" y="4938"/>
                  <a:pt x="19048" y="4232"/>
                </a:cubicBezTo>
                <a:lnTo>
                  <a:pt x="3841750" y="0"/>
                </a:lnTo>
                <a:cubicBezTo>
                  <a:pt x="3841644" y="971550"/>
                  <a:pt x="3848946" y="3587752"/>
                  <a:pt x="3848840" y="4559302"/>
                </a:cubicBezTo>
                <a:lnTo>
                  <a:pt x="3060608" y="4563318"/>
                </a:lnTo>
                <a:lnTo>
                  <a:pt x="2505075" y="4885898"/>
                </a:lnTo>
                <a:lnTo>
                  <a:pt x="13868" y="4888644"/>
                </a:lnTo>
                <a:cubicBezTo>
                  <a:pt x="10304" y="3800257"/>
                  <a:pt x="3564" y="3812537"/>
                  <a:pt x="0" y="2724150"/>
                </a:cubicBezTo>
                <a:close/>
              </a:path>
            </a:pathLst>
          </a:custGeom>
          <a:noFill/>
          <a:ln w="9525">
            <a:noFill/>
            <a:miter lim="800000"/>
            <a:headEnd/>
            <a:tailEnd/>
          </a:ln>
          <a:extLst/>
        </p:spPr>
        <p:txBody>
          <a:bodyPr/>
          <a:lstStyle/>
          <a:p>
            <a:pPr lvl="0"/>
            <a:endParaRPr lang="en-US" noProof="0" dirty="0"/>
          </a:p>
        </p:txBody>
      </p:sp>
      <p:sp>
        <p:nvSpPr>
          <p:cNvPr id="5" name="Date Placeholder 4"/>
          <p:cNvSpPr>
            <a:spLocks noGrp="1"/>
          </p:cNvSpPr>
          <p:nvPr>
            <p:ph type="dt" sz="half" idx="13"/>
          </p:nvPr>
        </p:nvSpPr>
        <p:spPr>
          <a:xfrm>
            <a:off x="322412" y="6569459"/>
            <a:ext cx="2572512" cy="209549"/>
          </a:xfrm>
          <a:prstGeom prst="rect">
            <a:avLst/>
          </a:prstGeom>
        </p:spPr>
        <p:txBody>
          <a:bodyPr/>
          <a:lstStyle>
            <a:lvl1pPr>
              <a:defRPr/>
            </a:lvl1pPr>
          </a:lstStyle>
          <a:p>
            <a:pPr>
              <a:defRPr/>
            </a:pPr>
            <a:r>
              <a:rPr lang="en-US" smtClean="0"/>
              <a:t>INTEL CONFIDENTIAL</a:t>
            </a:r>
            <a:endParaRPr lang="en-US" dirty="0"/>
          </a:p>
        </p:txBody>
      </p:sp>
      <p:sp>
        <p:nvSpPr>
          <p:cNvPr id="7" name="Footer Placeholder 5"/>
          <p:cNvSpPr>
            <a:spLocks noGrp="1"/>
          </p:cNvSpPr>
          <p:nvPr>
            <p:ph type="ftr" sz="quarter" idx="14"/>
          </p:nvPr>
        </p:nvSpPr>
        <p:spPr/>
        <p:txBody>
          <a:bodyPr/>
          <a:lstStyle>
            <a:lvl1pPr>
              <a:defRPr/>
            </a:lvl1pPr>
          </a:lstStyle>
          <a:p>
            <a:pPr>
              <a:defRPr/>
            </a:pPr>
            <a:r>
              <a:rPr lang="en-US" dirty="0" smtClean="0"/>
              <a:t>Doc #xxxxx</a:t>
            </a:r>
            <a:endParaRPr lang="en-US" dirty="0"/>
          </a:p>
        </p:txBody>
      </p:sp>
      <p:sp>
        <p:nvSpPr>
          <p:cNvPr id="8" name="Content Placeholder 7"/>
          <p:cNvSpPr>
            <a:spLocks noGrp="1"/>
          </p:cNvSpPr>
          <p:nvPr>
            <p:ph sz="quarter" idx="15"/>
          </p:nvPr>
        </p:nvSpPr>
        <p:spPr>
          <a:xfrm>
            <a:off x="609600" y="1341120"/>
            <a:ext cx="5242560" cy="4547616"/>
          </a:xfrm>
        </p:spPr>
        <p:txBody>
          <a:bodyPr/>
          <a:lstStyle>
            <a:lvl2pPr>
              <a:defRPr b="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92274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Upper Content +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Picture Placeholder 8"/>
          <p:cNvSpPr>
            <a:spLocks noGrp="1"/>
          </p:cNvSpPr>
          <p:nvPr>
            <p:ph type="pic" sz="quarter" idx="12"/>
          </p:nvPr>
        </p:nvSpPr>
        <p:spPr bwMode="auto">
          <a:xfrm>
            <a:off x="-4229" y="3606800"/>
            <a:ext cx="12204700" cy="2893621"/>
          </a:xfrm>
          <a:custGeom>
            <a:avLst/>
            <a:gdLst>
              <a:gd name="connsiteX0" fmla="*/ 0 w 9144000"/>
              <a:gd name="connsiteY0" fmla="*/ 0 h 3200400"/>
              <a:gd name="connsiteX1" fmla="*/ 9144000 w 9144000"/>
              <a:gd name="connsiteY1" fmla="*/ 0 h 3200400"/>
              <a:gd name="connsiteX2" fmla="*/ 9144000 w 9144000"/>
              <a:gd name="connsiteY2" fmla="*/ 3200400 h 3200400"/>
              <a:gd name="connsiteX3" fmla="*/ 0 w 9144000"/>
              <a:gd name="connsiteY3" fmla="*/ 3200400 h 3200400"/>
              <a:gd name="connsiteX4" fmla="*/ 0 w 9144000"/>
              <a:gd name="connsiteY4" fmla="*/ 0 h 3200400"/>
              <a:gd name="connsiteX0" fmla="*/ 0 w 9144000"/>
              <a:gd name="connsiteY0" fmla="*/ 0 h 3200400"/>
              <a:gd name="connsiteX1" fmla="*/ 9144000 w 9144000"/>
              <a:gd name="connsiteY1" fmla="*/ 0 h 3200400"/>
              <a:gd name="connsiteX2" fmla="*/ 9134475 w 9144000"/>
              <a:gd name="connsiteY2" fmla="*/ 2914650 h 3200400"/>
              <a:gd name="connsiteX3" fmla="*/ 0 w 9144000"/>
              <a:gd name="connsiteY3" fmla="*/ 3200400 h 3200400"/>
              <a:gd name="connsiteX4" fmla="*/ 0 w 9144000"/>
              <a:gd name="connsiteY4" fmla="*/ 0 h 3200400"/>
              <a:gd name="connsiteX0" fmla="*/ 0 w 9144000"/>
              <a:gd name="connsiteY0" fmla="*/ 0 h 3200400"/>
              <a:gd name="connsiteX1" fmla="*/ 9144000 w 9144000"/>
              <a:gd name="connsiteY1" fmla="*/ 0 h 3200400"/>
              <a:gd name="connsiteX2" fmla="*/ 9134475 w 9144000"/>
              <a:gd name="connsiteY2" fmla="*/ 2914650 h 3200400"/>
              <a:gd name="connsiteX3" fmla="*/ 8382000 w 9144000"/>
              <a:gd name="connsiteY3" fmla="*/ 2914650 h 3200400"/>
              <a:gd name="connsiteX4" fmla="*/ 0 w 9144000"/>
              <a:gd name="connsiteY4" fmla="*/ 3200400 h 3200400"/>
              <a:gd name="connsiteX5" fmla="*/ 0 w 9144000"/>
              <a:gd name="connsiteY5" fmla="*/ 0 h 3200400"/>
              <a:gd name="connsiteX0" fmla="*/ 0 w 9144000"/>
              <a:gd name="connsiteY0" fmla="*/ 0 h 3200400"/>
              <a:gd name="connsiteX1" fmla="*/ 9144000 w 9144000"/>
              <a:gd name="connsiteY1" fmla="*/ 0 h 3200400"/>
              <a:gd name="connsiteX2" fmla="*/ 9134475 w 9144000"/>
              <a:gd name="connsiteY2" fmla="*/ 2914650 h 3200400"/>
              <a:gd name="connsiteX3" fmla="*/ 8382000 w 9144000"/>
              <a:gd name="connsiteY3" fmla="*/ 2914650 h 3200400"/>
              <a:gd name="connsiteX4" fmla="*/ 7810500 w 9144000"/>
              <a:gd name="connsiteY4" fmla="*/ 3200400 h 3200400"/>
              <a:gd name="connsiteX5" fmla="*/ 0 w 9144000"/>
              <a:gd name="connsiteY5" fmla="*/ 3200400 h 3200400"/>
              <a:gd name="connsiteX6" fmla="*/ 0 w 9144000"/>
              <a:gd name="connsiteY6" fmla="*/ 0 h 3200400"/>
              <a:gd name="connsiteX0" fmla="*/ 0 w 9144000"/>
              <a:gd name="connsiteY0" fmla="*/ 0 h 3200400"/>
              <a:gd name="connsiteX1" fmla="*/ 9144000 w 9144000"/>
              <a:gd name="connsiteY1" fmla="*/ 0 h 3200400"/>
              <a:gd name="connsiteX2" fmla="*/ 9134475 w 9144000"/>
              <a:gd name="connsiteY2" fmla="*/ 2914650 h 3200400"/>
              <a:gd name="connsiteX3" fmla="*/ 8382000 w 9144000"/>
              <a:gd name="connsiteY3" fmla="*/ 2914650 h 3200400"/>
              <a:gd name="connsiteX4" fmla="*/ 7810500 w 9144000"/>
              <a:gd name="connsiteY4" fmla="*/ 3200400 h 3200400"/>
              <a:gd name="connsiteX5" fmla="*/ 0 w 9144000"/>
              <a:gd name="connsiteY5" fmla="*/ 3200400 h 3200400"/>
              <a:gd name="connsiteX6" fmla="*/ 0 w 9144000"/>
              <a:gd name="connsiteY6" fmla="*/ 0 h 3200400"/>
              <a:gd name="connsiteX0" fmla="*/ 0 w 9144000"/>
              <a:gd name="connsiteY0" fmla="*/ 0 h 3200400"/>
              <a:gd name="connsiteX1" fmla="*/ 9144000 w 9144000"/>
              <a:gd name="connsiteY1" fmla="*/ 0 h 3200400"/>
              <a:gd name="connsiteX2" fmla="*/ 9134475 w 9144000"/>
              <a:gd name="connsiteY2" fmla="*/ 2914650 h 3200400"/>
              <a:gd name="connsiteX3" fmla="*/ 8382000 w 9144000"/>
              <a:gd name="connsiteY3" fmla="*/ 2914650 h 3200400"/>
              <a:gd name="connsiteX4" fmla="*/ 7829550 w 9144000"/>
              <a:gd name="connsiteY4" fmla="*/ 3200400 h 3200400"/>
              <a:gd name="connsiteX5" fmla="*/ 0 w 9144000"/>
              <a:gd name="connsiteY5" fmla="*/ 3200400 h 3200400"/>
              <a:gd name="connsiteX6" fmla="*/ 0 w 9144000"/>
              <a:gd name="connsiteY6" fmla="*/ 0 h 3200400"/>
              <a:gd name="connsiteX0" fmla="*/ 0 w 9144000"/>
              <a:gd name="connsiteY0" fmla="*/ 0 h 3200400"/>
              <a:gd name="connsiteX1" fmla="*/ 9144000 w 9144000"/>
              <a:gd name="connsiteY1" fmla="*/ 0 h 3200400"/>
              <a:gd name="connsiteX2" fmla="*/ 9134475 w 9144000"/>
              <a:gd name="connsiteY2" fmla="*/ 2914650 h 3200400"/>
              <a:gd name="connsiteX3" fmla="*/ 8382000 w 9144000"/>
              <a:gd name="connsiteY3" fmla="*/ 2914650 h 3200400"/>
              <a:gd name="connsiteX4" fmla="*/ 7829550 w 9144000"/>
              <a:gd name="connsiteY4" fmla="*/ 3200400 h 3200400"/>
              <a:gd name="connsiteX5" fmla="*/ 0 w 9144000"/>
              <a:gd name="connsiteY5" fmla="*/ 3200400 h 3200400"/>
              <a:gd name="connsiteX6" fmla="*/ 0 w 9144000"/>
              <a:gd name="connsiteY6" fmla="*/ 0 h 3200400"/>
              <a:gd name="connsiteX0" fmla="*/ 0 w 9144000"/>
              <a:gd name="connsiteY0" fmla="*/ 0 h 3209925"/>
              <a:gd name="connsiteX1" fmla="*/ 9144000 w 9144000"/>
              <a:gd name="connsiteY1" fmla="*/ 0 h 3209925"/>
              <a:gd name="connsiteX2" fmla="*/ 9134475 w 9144000"/>
              <a:gd name="connsiteY2" fmla="*/ 2914650 h 3209925"/>
              <a:gd name="connsiteX3" fmla="*/ 8382000 w 9144000"/>
              <a:gd name="connsiteY3" fmla="*/ 2914650 h 3209925"/>
              <a:gd name="connsiteX4" fmla="*/ 7829550 w 9144000"/>
              <a:gd name="connsiteY4" fmla="*/ 3209925 h 3209925"/>
              <a:gd name="connsiteX5" fmla="*/ 0 w 9144000"/>
              <a:gd name="connsiteY5" fmla="*/ 3200400 h 3209925"/>
              <a:gd name="connsiteX6" fmla="*/ 0 w 9144000"/>
              <a:gd name="connsiteY6" fmla="*/ 0 h 3209925"/>
              <a:gd name="connsiteX0" fmla="*/ 0 w 9144000"/>
              <a:gd name="connsiteY0" fmla="*/ 0 h 3209925"/>
              <a:gd name="connsiteX1" fmla="*/ 9144000 w 9144000"/>
              <a:gd name="connsiteY1" fmla="*/ 0 h 3209925"/>
              <a:gd name="connsiteX2" fmla="*/ 9134475 w 9144000"/>
              <a:gd name="connsiteY2" fmla="*/ 2914650 h 3209925"/>
              <a:gd name="connsiteX3" fmla="*/ 8362950 w 9144000"/>
              <a:gd name="connsiteY3" fmla="*/ 2914650 h 3209925"/>
              <a:gd name="connsiteX4" fmla="*/ 7829550 w 9144000"/>
              <a:gd name="connsiteY4" fmla="*/ 3209925 h 3209925"/>
              <a:gd name="connsiteX5" fmla="*/ 0 w 9144000"/>
              <a:gd name="connsiteY5" fmla="*/ 3200400 h 3209925"/>
              <a:gd name="connsiteX6" fmla="*/ 0 w 9144000"/>
              <a:gd name="connsiteY6" fmla="*/ 0 h 3209925"/>
              <a:gd name="connsiteX0" fmla="*/ 0 w 9144000"/>
              <a:gd name="connsiteY0" fmla="*/ 0 h 3209925"/>
              <a:gd name="connsiteX1" fmla="*/ 9144000 w 9144000"/>
              <a:gd name="connsiteY1" fmla="*/ 0 h 3209925"/>
              <a:gd name="connsiteX2" fmla="*/ 9134475 w 9144000"/>
              <a:gd name="connsiteY2" fmla="*/ 2914650 h 3209925"/>
              <a:gd name="connsiteX3" fmla="*/ 8362950 w 9144000"/>
              <a:gd name="connsiteY3" fmla="*/ 2914650 h 3209925"/>
              <a:gd name="connsiteX4" fmla="*/ 7829550 w 9144000"/>
              <a:gd name="connsiteY4" fmla="*/ 3209925 h 3209925"/>
              <a:gd name="connsiteX5" fmla="*/ 0 w 9144000"/>
              <a:gd name="connsiteY5" fmla="*/ 3207380 h 3209925"/>
              <a:gd name="connsiteX6" fmla="*/ 0 w 9144000"/>
              <a:gd name="connsiteY6" fmla="*/ 0 h 3209925"/>
              <a:gd name="connsiteX0" fmla="*/ 0 w 9144000"/>
              <a:gd name="connsiteY0" fmla="*/ 0 h 3216906"/>
              <a:gd name="connsiteX1" fmla="*/ 9144000 w 9144000"/>
              <a:gd name="connsiteY1" fmla="*/ 0 h 3216906"/>
              <a:gd name="connsiteX2" fmla="*/ 9134475 w 9144000"/>
              <a:gd name="connsiteY2" fmla="*/ 2914650 h 3216906"/>
              <a:gd name="connsiteX3" fmla="*/ 8362950 w 9144000"/>
              <a:gd name="connsiteY3" fmla="*/ 2914650 h 3216906"/>
              <a:gd name="connsiteX4" fmla="*/ 7829550 w 9144000"/>
              <a:gd name="connsiteY4" fmla="*/ 3216906 h 3216906"/>
              <a:gd name="connsiteX5" fmla="*/ 0 w 9144000"/>
              <a:gd name="connsiteY5" fmla="*/ 3207380 h 3216906"/>
              <a:gd name="connsiteX6" fmla="*/ 0 w 9144000"/>
              <a:gd name="connsiteY6" fmla="*/ 0 h 3216906"/>
              <a:gd name="connsiteX0" fmla="*/ 0 w 9144000"/>
              <a:gd name="connsiteY0" fmla="*/ 0 h 3216906"/>
              <a:gd name="connsiteX1" fmla="*/ 9144000 w 9144000"/>
              <a:gd name="connsiteY1" fmla="*/ 0 h 3216906"/>
              <a:gd name="connsiteX2" fmla="*/ 9134475 w 9144000"/>
              <a:gd name="connsiteY2" fmla="*/ 2914650 h 3216906"/>
              <a:gd name="connsiteX3" fmla="*/ 8362950 w 9144000"/>
              <a:gd name="connsiteY3" fmla="*/ 2914650 h 3216906"/>
              <a:gd name="connsiteX4" fmla="*/ 7829550 w 9144000"/>
              <a:gd name="connsiteY4" fmla="*/ 3216906 h 3216906"/>
              <a:gd name="connsiteX5" fmla="*/ 0 w 9144000"/>
              <a:gd name="connsiteY5" fmla="*/ 3207380 h 3216906"/>
              <a:gd name="connsiteX6" fmla="*/ 0 w 9144000"/>
              <a:gd name="connsiteY6" fmla="*/ 0 h 3216906"/>
              <a:gd name="connsiteX0" fmla="*/ 0 w 9144000"/>
              <a:gd name="connsiteY0" fmla="*/ 0 h 3216906"/>
              <a:gd name="connsiteX1" fmla="*/ 9144000 w 9144000"/>
              <a:gd name="connsiteY1" fmla="*/ 0 h 3216906"/>
              <a:gd name="connsiteX2" fmla="*/ 9134475 w 9144000"/>
              <a:gd name="connsiteY2" fmla="*/ 2914650 h 3216906"/>
              <a:gd name="connsiteX3" fmla="*/ 8342009 w 9144000"/>
              <a:gd name="connsiteY3" fmla="*/ 2921630 h 3216906"/>
              <a:gd name="connsiteX4" fmla="*/ 7829550 w 9144000"/>
              <a:gd name="connsiteY4" fmla="*/ 3216906 h 3216906"/>
              <a:gd name="connsiteX5" fmla="*/ 0 w 9144000"/>
              <a:gd name="connsiteY5" fmla="*/ 3207380 h 3216906"/>
              <a:gd name="connsiteX6" fmla="*/ 0 w 9144000"/>
              <a:gd name="connsiteY6" fmla="*/ 0 h 3216906"/>
              <a:gd name="connsiteX0" fmla="*/ 0 w 9144000"/>
              <a:gd name="connsiteY0" fmla="*/ 0 h 3216906"/>
              <a:gd name="connsiteX1" fmla="*/ 9144000 w 9144000"/>
              <a:gd name="connsiteY1" fmla="*/ 0 h 3216906"/>
              <a:gd name="connsiteX2" fmla="*/ 9134475 w 9144000"/>
              <a:gd name="connsiteY2" fmla="*/ 2914650 h 3216906"/>
              <a:gd name="connsiteX3" fmla="*/ 8342009 w 9144000"/>
              <a:gd name="connsiteY3" fmla="*/ 2921630 h 3216906"/>
              <a:gd name="connsiteX4" fmla="*/ 7829550 w 9144000"/>
              <a:gd name="connsiteY4" fmla="*/ 3216906 h 3216906"/>
              <a:gd name="connsiteX5" fmla="*/ 0 w 9144000"/>
              <a:gd name="connsiteY5" fmla="*/ 3214360 h 3216906"/>
              <a:gd name="connsiteX6" fmla="*/ 0 w 9144000"/>
              <a:gd name="connsiteY6" fmla="*/ 0 h 3216906"/>
              <a:gd name="connsiteX0" fmla="*/ 6980 w 9150980"/>
              <a:gd name="connsiteY0" fmla="*/ 0 h 3216906"/>
              <a:gd name="connsiteX1" fmla="*/ 9150980 w 9150980"/>
              <a:gd name="connsiteY1" fmla="*/ 0 h 3216906"/>
              <a:gd name="connsiteX2" fmla="*/ 9141455 w 9150980"/>
              <a:gd name="connsiteY2" fmla="*/ 2914650 h 3216906"/>
              <a:gd name="connsiteX3" fmla="*/ 8348989 w 9150980"/>
              <a:gd name="connsiteY3" fmla="*/ 2921630 h 3216906"/>
              <a:gd name="connsiteX4" fmla="*/ 7836530 w 9150980"/>
              <a:gd name="connsiteY4" fmla="*/ 3216906 h 3216906"/>
              <a:gd name="connsiteX5" fmla="*/ 0 w 9150980"/>
              <a:gd name="connsiteY5" fmla="*/ 3214360 h 3216906"/>
              <a:gd name="connsiteX6" fmla="*/ 6980 w 9150980"/>
              <a:gd name="connsiteY6" fmla="*/ 0 h 3216906"/>
              <a:gd name="connsiteX0" fmla="*/ 6980 w 9150980"/>
              <a:gd name="connsiteY0" fmla="*/ 0 h 3216906"/>
              <a:gd name="connsiteX1" fmla="*/ 9150980 w 9150980"/>
              <a:gd name="connsiteY1" fmla="*/ 0 h 3216906"/>
              <a:gd name="connsiteX2" fmla="*/ 9147592 w 9150980"/>
              <a:gd name="connsiteY2" fmla="*/ 2914650 h 3216906"/>
              <a:gd name="connsiteX3" fmla="*/ 8348989 w 9150980"/>
              <a:gd name="connsiteY3" fmla="*/ 2921630 h 3216906"/>
              <a:gd name="connsiteX4" fmla="*/ 7836530 w 9150980"/>
              <a:gd name="connsiteY4" fmla="*/ 3216906 h 3216906"/>
              <a:gd name="connsiteX5" fmla="*/ 0 w 9150980"/>
              <a:gd name="connsiteY5" fmla="*/ 3214360 h 3216906"/>
              <a:gd name="connsiteX6" fmla="*/ 6980 w 9150980"/>
              <a:gd name="connsiteY6" fmla="*/ 0 h 3216906"/>
              <a:gd name="connsiteX0" fmla="*/ 6980 w 9150980"/>
              <a:gd name="connsiteY0" fmla="*/ 0 h 3216906"/>
              <a:gd name="connsiteX1" fmla="*/ 9150980 w 9150980"/>
              <a:gd name="connsiteY1" fmla="*/ 0 h 3216906"/>
              <a:gd name="connsiteX2" fmla="*/ 9147592 w 9150980"/>
              <a:gd name="connsiteY2" fmla="*/ 2914650 h 3216906"/>
              <a:gd name="connsiteX3" fmla="*/ 8358195 w 9150980"/>
              <a:gd name="connsiteY3" fmla="*/ 2915493 h 3216906"/>
              <a:gd name="connsiteX4" fmla="*/ 7836530 w 9150980"/>
              <a:gd name="connsiteY4" fmla="*/ 3216906 h 3216906"/>
              <a:gd name="connsiteX5" fmla="*/ 0 w 9150980"/>
              <a:gd name="connsiteY5" fmla="*/ 3214360 h 3216906"/>
              <a:gd name="connsiteX6" fmla="*/ 6980 w 9150980"/>
              <a:gd name="connsiteY6" fmla="*/ 0 h 3216906"/>
              <a:gd name="connsiteX0" fmla="*/ 6980 w 9150980"/>
              <a:gd name="connsiteY0" fmla="*/ 0 h 3216906"/>
              <a:gd name="connsiteX1" fmla="*/ 9150980 w 9150980"/>
              <a:gd name="connsiteY1" fmla="*/ 0 h 3216906"/>
              <a:gd name="connsiteX2" fmla="*/ 9147592 w 9150980"/>
              <a:gd name="connsiteY2" fmla="*/ 2914650 h 3216906"/>
              <a:gd name="connsiteX3" fmla="*/ 8358195 w 9150980"/>
              <a:gd name="connsiteY3" fmla="*/ 2915493 h 3216906"/>
              <a:gd name="connsiteX4" fmla="*/ 7836530 w 9150980"/>
              <a:gd name="connsiteY4" fmla="*/ 3216906 h 3216906"/>
              <a:gd name="connsiteX5" fmla="*/ 0 w 9150980"/>
              <a:gd name="connsiteY5" fmla="*/ 3214360 h 3216906"/>
              <a:gd name="connsiteX6" fmla="*/ 6980 w 9150980"/>
              <a:gd name="connsiteY6" fmla="*/ 0 h 3216906"/>
              <a:gd name="connsiteX0" fmla="*/ 6980 w 9150980"/>
              <a:gd name="connsiteY0" fmla="*/ 0 h 3216906"/>
              <a:gd name="connsiteX1" fmla="*/ 9150980 w 9150980"/>
              <a:gd name="connsiteY1" fmla="*/ 0 h 3216906"/>
              <a:gd name="connsiteX2" fmla="*/ 9147592 w 9150980"/>
              <a:gd name="connsiteY2" fmla="*/ 2914650 h 3216906"/>
              <a:gd name="connsiteX3" fmla="*/ 8358195 w 9150980"/>
              <a:gd name="connsiteY3" fmla="*/ 2915493 h 3216906"/>
              <a:gd name="connsiteX4" fmla="*/ 7836530 w 9150980"/>
              <a:gd name="connsiteY4" fmla="*/ 3216906 h 3216906"/>
              <a:gd name="connsiteX5" fmla="*/ 0 w 9150980"/>
              <a:gd name="connsiteY5" fmla="*/ 3214360 h 3216906"/>
              <a:gd name="connsiteX6" fmla="*/ 6980 w 9150980"/>
              <a:gd name="connsiteY6" fmla="*/ 0 h 3216906"/>
              <a:gd name="connsiteX0" fmla="*/ 6980 w 9150980"/>
              <a:gd name="connsiteY0" fmla="*/ 0 h 3216906"/>
              <a:gd name="connsiteX1" fmla="*/ 9150980 w 9150980"/>
              <a:gd name="connsiteY1" fmla="*/ 0 h 3216906"/>
              <a:gd name="connsiteX2" fmla="*/ 9147592 w 9150980"/>
              <a:gd name="connsiteY2" fmla="*/ 2914650 h 3216906"/>
              <a:gd name="connsiteX3" fmla="*/ 8358195 w 9150980"/>
              <a:gd name="connsiteY3" fmla="*/ 2915493 h 3216906"/>
              <a:gd name="connsiteX4" fmla="*/ 7836530 w 9150980"/>
              <a:gd name="connsiteY4" fmla="*/ 3216906 h 3216906"/>
              <a:gd name="connsiteX5" fmla="*/ 0 w 9150980"/>
              <a:gd name="connsiteY5" fmla="*/ 3214360 h 3216906"/>
              <a:gd name="connsiteX6" fmla="*/ 6980 w 9150980"/>
              <a:gd name="connsiteY6" fmla="*/ 0 h 3216906"/>
              <a:gd name="connsiteX0" fmla="*/ 3911 w 9147911"/>
              <a:gd name="connsiteY0" fmla="*/ 0 h 3216906"/>
              <a:gd name="connsiteX1" fmla="*/ 9147911 w 9147911"/>
              <a:gd name="connsiteY1" fmla="*/ 0 h 3216906"/>
              <a:gd name="connsiteX2" fmla="*/ 9144523 w 9147911"/>
              <a:gd name="connsiteY2" fmla="*/ 2914650 h 3216906"/>
              <a:gd name="connsiteX3" fmla="*/ 8355126 w 9147911"/>
              <a:gd name="connsiteY3" fmla="*/ 2915493 h 3216906"/>
              <a:gd name="connsiteX4" fmla="*/ 7833461 w 9147911"/>
              <a:gd name="connsiteY4" fmla="*/ 3216906 h 3216906"/>
              <a:gd name="connsiteX5" fmla="*/ 0 w 9147911"/>
              <a:gd name="connsiteY5" fmla="*/ 3214360 h 3216906"/>
              <a:gd name="connsiteX6" fmla="*/ 3911 w 9147911"/>
              <a:gd name="connsiteY6" fmla="*/ 0 h 3216906"/>
              <a:gd name="connsiteX0" fmla="*/ 3911 w 9147911"/>
              <a:gd name="connsiteY0" fmla="*/ 0 h 3216906"/>
              <a:gd name="connsiteX1" fmla="*/ 9147911 w 9147911"/>
              <a:gd name="connsiteY1" fmla="*/ 0 h 3216906"/>
              <a:gd name="connsiteX2" fmla="*/ 9144523 w 9147911"/>
              <a:gd name="connsiteY2" fmla="*/ 2914650 h 3216906"/>
              <a:gd name="connsiteX3" fmla="*/ 8355126 w 9147911"/>
              <a:gd name="connsiteY3" fmla="*/ 2915493 h 3216906"/>
              <a:gd name="connsiteX4" fmla="*/ 7833461 w 9147911"/>
              <a:gd name="connsiteY4" fmla="*/ 3216906 h 3216906"/>
              <a:gd name="connsiteX5" fmla="*/ 0 w 9147911"/>
              <a:gd name="connsiteY5" fmla="*/ 3214360 h 3216906"/>
              <a:gd name="connsiteX6" fmla="*/ 3911 w 9147911"/>
              <a:gd name="connsiteY6" fmla="*/ 0 h 3216906"/>
              <a:gd name="connsiteX0" fmla="*/ 843 w 9144843"/>
              <a:gd name="connsiteY0" fmla="*/ 0 h 3216906"/>
              <a:gd name="connsiteX1" fmla="*/ 9144843 w 9144843"/>
              <a:gd name="connsiteY1" fmla="*/ 0 h 3216906"/>
              <a:gd name="connsiteX2" fmla="*/ 9141455 w 9144843"/>
              <a:gd name="connsiteY2" fmla="*/ 2914650 h 3216906"/>
              <a:gd name="connsiteX3" fmla="*/ 8352058 w 9144843"/>
              <a:gd name="connsiteY3" fmla="*/ 2915493 h 3216906"/>
              <a:gd name="connsiteX4" fmla="*/ 7830393 w 9144843"/>
              <a:gd name="connsiteY4" fmla="*/ 3216906 h 3216906"/>
              <a:gd name="connsiteX5" fmla="*/ 0 w 9144843"/>
              <a:gd name="connsiteY5" fmla="*/ 3214360 h 3216906"/>
              <a:gd name="connsiteX6" fmla="*/ 843 w 9144843"/>
              <a:gd name="connsiteY6" fmla="*/ 0 h 3216906"/>
              <a:gd name="connsiteX0" fmla="*/ 226 w 9144226"/>
              <a:gd name="connsiteY0" fmla="*/ 0 h 3216906"/>
              <a:gd name="connsiteX1" fmla="*/ 9144226 w 9144226"/>
              <a:gd name="connsiteY1" fmla="*/ 0 h 3216906"/>
              <a:gd name="connsiteX2" fmla="*/ 9140838 w 9144226"/>
              <a:gd name="connsiteY2" fmla="*/ 2914650 h 3216906"/>
              <a:gd name="connsiteX3" fmla="*/ 8351441 w 9144226"/>
              <a:gd name="connsiteY3" fmla="*/ 2915493 h 3216906"/>
              <a:gd name="connsiteX4" fmla="*/ 7829776 w 9144226"/>
              <a:gd name="connsiteY4" fmla="*/ 3216906 h 3216906"/>
              <a:gd name="connsiteX5" fmla="*/ 2452 w 9144226"/>
              <a:gd name="connsiteY5" fmla="*/ 3214360 h 3216906"/>
              <a:gd name="connsiteX6" fmla="*/ 226 w 9144226"/>
              <a:gd name="connsiteY6" fmla="*/ 0 h 3216906"/>
              <a:gd name="connsiteX0" fmla="*/ 0 w 9144000"/>
              <a:gd name="connsiteY0" fmla="*/ 0 h 3216906"/>
              <a:gd name="connsiteX1" fmla="*/ 9144000 w 9144000"/>
              <a:gd name="connsiteY1" fmla="*/ 0 h 3216906"/>
              <a:gd name="connsiteX2" fmla="*/ 9140612 w 9144000"/>
              <a:gd name="connsiteY2" fmla="*/ 2914650 h 3216906"/>
              <a:gd name="connsiteX3" fmla="*/ 8351215 w 9144000"/>
              <a:gd name="connsiteY3" fmla="*/ 2915493 h 3216906"/>
              <a:gd name="connsiteX4" fmla="*/ 7829550 w 9144000"/>
              <a:gd name="connsiteY4" fmla="*/ 3216906 h 3216906"/>
              <a:gd name="connsiteX5" fmla="*/ 2226 w 9144000"/>
              <a:gd name="connsiteY5" fmla="*/ 3214360 h 3216906"/>
              <a:gd name="connsiteX6" fmla="*/ 0 w 9144000"/>
              <a:gd name="connsiteY6" fmla="*/ 0 h 3216906"/>
              <a:gd name="connsiteX0" fmla="*/ 0 w 9144000"/>
              <a:gd name="connsiteY0" fmla="*/ 0 h 3216906"/>
              <a:gd name="connsiteX1" fmla="*/ 9144000 w 9144000"/>
              <a:gd name="connsiteY1" fmla="*/ 0 h 3216906"/>
              <a:gd name="connsiteX2" fmla="*/ 9140612 w 9144000"/>
              <a:gd name="connsiteY2" fmla="*/ 2914650 h 3216906"/>
              <a:gd name="connsiteX3" fmla="*/ 8351215 w 9144000"/>
              <a:gd name="connsiteY3" fmla="*/ 2915493 h 3216906"/>
              <a:gd name="connsiteX4" fmla="*/ 7829550 w 9144000"/>
              <a:gd name="connsiteY4" fmla="*/ 3216906 h 3216906"/>
              <a:gd name="connsiteX5" fmla="*/ 2226 w 9144000"/>
              <a:gd name="connsiteY5" fmla="*/ 3214360 h 3216906"/>
              <a:gd name="connsiteX6" fmla="*/ 0 w 9144000"/>
              <a:gd name="connsiteY6" fmla="*/ 0 h 3216906"/>
              <a:gd name="connsiteX0" fmla="*/ 0 w 9144000"/>
              <a:gd name="connsiteY0" fmla="*/ 0 h 3216906"/>
              <a:gd name="connsiteX1" fmla="*/ 9144000 w 9144000"/>
              <a:gd name="connsiteY1" fmla="*/ 0 h 3216906"/>
              <a:gd name="connsiteX2" fmla="*/ 9140612 w 9144000"/>
              <a:gd name="connsiteY2" fmla="*/ 2914650 h 3216906"/>
              <a:gd name="connsiteX3" fmla="*/ 8351215 w 9144000"/>
              <a:gd name="connsiteY3" fmla="*/ 2915493 h 3216906"/>
              <a:gd name="connsiteX4" fmla="*/ 7829550 w 9144000"/>
              <a:gd name="connsiteY4" fmla="*/ 3216906 h 3216906"/>
              <a:gd name="connsiteX5" fmla="*/ 2226 w 9144000"/>
              <a:gd name="connsiteY5" fmla="*/ 3214360 h 3216906"/>
              <a:gd name="connsiteX6" fmla="*/ 0 w 9144000"/>
              <a:gd name="connsiteY6" fmla="*/ 0 h 3216906"/>
              <a:gd name="connsiteX0" fmla="*/ 0 w 9144048"/>
              <a:gd name="connsiteY0" fmla="*/ 0 h 3216906"/>
              <a:gd name="connsiteX1" fmla="*/ 9144000 w 9144048"/>
              <a:gd name="connsiteY1" fmla="*/ 0 h 3216906"/>
              <a:gd name="connsiteX2" fmla="*/ 9143681 w 9144048"/>
              <a:gd name="connsiteY2" fmla="*/ 2914650 h 3216906"/>
              <a:gd name="connsiteX3" fmla="*/ 8351215 w 9144048"/>
              <a:gd name="connsiteY3" fmla="*/ 2915493 h 3216906"/>
              <a:gd name="connsiteX4" fmla="*/ 7829550 w 9144048"/>
              <a:gd name="connsiteY4" fmla="*/ 3216906 h 3216906"/>
              <a:gd name="connsiteX5" fmla="*/ 2226 w 9144048"/>
              <a:gd name="connsiteY5" fmla="*/ 3214360 h 3216906"/>
              <a:gd name="connsiteX6" fmla="*/ 0 w 9144048"/>
              <a:gd name="connsiteY6" fmla="*/ 0 h 3216906"/>
              <a:gd name="connsiteX0" fmla="*/ 0 w 9144000"/>
              <a:gd name="connsiteY0" fmla="*/ 0 h 3216906"/>
              <a:gd name="connsiteX1" fmla="*/ 9144000 w 9144000"/>
              <a:gd name="connsiteY1" fmla="*/ 0 h 3216906"/>
              <a:gd name="connsiteX2" fmla="*/ 9143681 w 9144000"/>
              <a:gd name="connsiteY2" fmla="*/ 2914650 h 3216906"/>
              <a:gd name="connsiteX3" fmla="*/ 8351215 w 9144000"/>
              <a:gd name="connsiteY3" fmla="*/ 2915493 h 3216906"/>
              <a:gd name="connsiteX4" fmla="*/ 7829550 w 9144000"/>
              <a:gd name="connsiteY4" fmla="*/ 3216906 h 3216906"/>
              <a:gd name="connsiteX5" fmla="*/ 2226 w 9144000"/>
              <a:gd name="connsiteY5" fmla="*/ 3214360 h 3216906"/>
              <a:gd name="connsiteX6" fmla="*/ 0 w 9144000"/>
              <a:gd name="connsiteY6" fmla="*/ 0 h 3216906"/>
              <a:gd name="connsiteX0" fmla="*/ 0 w 9144000"/>
              <a:gd name="connsiteY0" fmla="*/ 0 h 3276173"/>
              <a:gd name="connsiteX1" fmla="*/ 9144000 w 9144000"/>
              <a:gd name="connsiteY1" fmla="*/ 0 h 3276173"/>
              <a:gd name="connsiteX2" fmla="*/ 9143681 w 9144000"/>
              <a:gd name="connsiteY2" fmla="*/ 2914650 h 3276173"/>
              <a:gd name="connsiteX3" fmla="*/ 8351215 w 9144000"/>
              <a:gd name="connsiteY3" fmla="*/ 2915493 h 3276173"/>
              <a:gd name="connsiteX4" fmla="*/ 7804150 w 9144000"/>
              <a:gd name="connsiteY4" fmla="*/ 3276173 h 3276173"/>
              <a:gd name="connsiteX5" fmla="*/ 2226 w 9144000"/>
              <a:gd name="connsiteY5" fmla="*/ 3214360 h 3276173"/>
              <a:gd name="connsiteX6" fmla="*/ 0 w 9144000"/>
              <a:gd name="connsiteY6" fmla="*/ 0 h 3276173"/>
              <a:gd name="connsiteX0" fmla="*/ 0 w 9144000"/>
              <a:gd name="connsiteY0" fmla="*/ 0 h 3276173"/>
              <a:gd name="connsiteX1" fmla="*/ 9144000 w 9144000"/>
              <a:gd name="connsiteY1" fmla="*/ 0 h 3276173"/>
              <a:gd name="connsiteX2" fmla="*/ 9143681 w 9144000"/>
              <a:gd name="connsiteY2" fmla="*/ 2914650 h 3276173"/>
              <a:gd name="connsiteX3" fmla="*/ 8351215 w 9144000"/>
              <a:gd name="connsiteY3" fmla="*/ 2915493 h 3276173"/>
              <a:gd name="connsiteX4" fmla="*/ 7804150 w 9144000"/>
              <a:gd name="connsiteY4" fmla="*/ 3276173 h 3276173"/>
              <a:gd name="connsiteX5" fmla="*/ 10693 w 9144000"/>
              <a:gd name="connsiteY5" fmla="*/ 3265160 h 3276173"/>
              <a:gd name="connsiteX6" fmla="*/ 0 w 9144000"/>
              <a:gd name="connsiteY6" fmla="*/ 0 h 3276173"/>
              <a:gd name="connsiteX0" fmla="*/ 0 w 9144000"/>
              <a:gd name="connsiteY0" fmla="*/ 0 h 3276173"/>
              <a:gd name="connsiteX1" fmla="*/ 9144000 w 9144000"/>
              <a:gd name="connsiteY1" fmla="*/ 0 h 3276173"/>
              <a:gd name="connsiteX2" fmla="*/ 9143681 w 9144000"/>
              <a:gd name="connsiteY2" fmla="*/ 2914650 h 3276173"/>
              <a:gd name="connsiteX3" fmla="*/ 8355449 w 9144000"/>
              <a:gd name="connsiteY3" fmla="*/ 2949360 h 3276173"/>
              <a:gd name="connsiteX4" fmla="*/ 7804150 w 9144000"/>
              <a:gd name="connsiteY4" fmla="*/ 3276173 h 3276173"/>
              <a:gd name="connsiteX5" fmla="*/ 10693 w 9144000"/>
              <a:gd name="connsiteY5" fmla="*/ 3265160 h 3276173"/>
              <a:gd name="connsiteX6" fmla="*/ 0 w 9144000"/>
              <a:gd name="connsiteY6" fmla="*/ 0 h 3276173"/>
              <a:gd name="connsiteX0" fmla="*/ 0 w 9147917"/>
              <a:gd name="connsiteY0" fmla="*/ 0 h 3276173"/>
              <a:gd name="connsiteX1" fmla="*/ 9144000 w 9147917"/>
              <a:gd name="connsiteY1" fmla="*/ 0 h 3276173"/>
              <a:gd name="connsiteX2" fmla="*/ 9147915 w 9147917"/>
              <a:gd name="connsiteY2" fmla="*/ 2931584 h 3276173"/>
              <a:gd name="connsiteX3" fmla="*/ 8355449 w 9147917"/>
              <a:gd name="connsiteY3" fmla="*/ 2949360 h 3276173"/>
              <a:gd name="connsiteX4" fmla="*/ 7804150 w 9147917"/>
              <a:gd name="connsiteY4" fmla="*/ 3276173 h 3276173"/>
              <a:gd name="connsiteX5" fmla="*/ 10693 w 9147917"/>
              <a:gd name="connsiteY5" fmla="*/ 3265160 h 3276173"/>
              <a:gd name="connsiteX6" fmla="*/ 0 w 9147917"/>
              <a:gd name="connsiteY6" fmla="*/ 0 h 3276173"/>
              <a:gd name="connsiteX0" fmla="*/ 0 w 9147917"/>
              <a:gd name="connsiteY0" fmla="*/ 0 h 3276173"/>
              <a:gd name="connsiteX1" fmla="*/ 9144000 w 9147917"/>
              <a:gd name="connsiteY1" fmla="*/ 0 h 3276173"/>
              <a:gd name="connsiteX2" fmla="*/ 9147915 w 9147917"/>
              <a:gd name="connsiteY2" fmla="*/ 2931584 h 3276173"/>
              <a:gd name="connsiteX3" fmla="*/ 8338516 w 9147917"/>
              <a:gd name="connsiteY3" fmla="*/ 2860460 h 3276173"/>
              <a:gd name="connsiteX4" fmla="*/ 7804150 w 9147917"/>
              <a:gd name="connsiteY4" fmla="*/ 3276173 h 3276173"/>
              <a:gd name="connsiteX5" fmla="*/ 10693 w 9147917"/>
              <a:gd name="connsiteY5" fmla="*/ 3265160 h 3276173"/>
              <a:gd name="connsiteX6" fmla="*/ 0 w 9147917"/>
              <a:gd name="connsiteY6" fmla="*/ 0 h 3276173"/>
              <a:gd name="connsiteX0" fmla="*/ 0 w 9147917"/>
              <a:gd name="connsiteY0" fmla="*/ 0 h 3276173"/>
              <a:gd name="connsiteX1" fmla="*/ 9144000 w 9147917"/>
              <a:gd name="connsiteY1" fmla="*/ 0 h 3276173"/>
              <a:gd name="connsiteX2" fmla="*/ 9147915 w 9147917"/>
              <a:gd name="connsiteY2" fmla="*/ 2931584 h 3276173"/>
              <a:gd name="connsiteX3" fmla="*/ 8359683 w 9147917"/>
              <a:gd name="connsiteY3" fmla="*/ 2940893 h 3276173"/>
              <a:gd name="connsiteX4" fmla="*/ 7804150 w 9147917"/>
              <a:gd name="connsiteY4" fmla="*/ 3276173 h 3276173"/>
              <a:gd name="connsiteX5" fmla="*/ 10693 w 9147917"/>
              <a:gd name="connsiteY5" fmla="*/ 3265160 h 3276173"/>
              <a:gd name="connsiteX6" fmla="*/ 0 w 9147917"/>
              <a:gd name="connsiteY6" fmla="*/ 0 h 3276173"/>
              <a:gd name="connsiteX0" fmla="*/ 0 w 9152148"/>
              <a:gd name="connsiteY0" fmla="*/ 0 h 3276173"/>
              <a:gd name="connsiteX1" fmla="*/ 9144000 w 9152148"/>
              <a:gd name="connsiteY1" fmla="*/ 0 h 3276173"/>
              <a:gd name="connsiteX2" fmla="*/ 9152148 w 9152148"/>
              <a:gd name="connsiteY2" fmla="*/ 2935818 h 3276173"/>
              <a:gd name="connsiteX3" fmla="*/ 8359683 w 9152148"/>
              <a:gd name="connsiteY3" fmla="*/ 2940893 h 3276173"/>
              <a:gd name="connsiteX4" fmla="*/ 7804150 w 9152148"/>
              <a:gd name="connsiteY4" fmla="*/ 3276173 h 3276173"/>
              <a:gd name="connsiteX5" fmla="*/ 10693 w 9152148"/>
              <a:gd name="connsiteY5" fmla="*/ 3265160 h 3276173"/>
              <a:gd name="connsiteX6" fmla="*/ 0 w 9152148"/>
              <a:gd name="connsiteY6" fmla="*/ 0 h 3276173"/>
              <a:gd name="connsiteX0" fmla="*/ 0 w 9144000"/>
              <a:gd name="connsiteY0" fmla="*/ 0 h 3276173"/>
              <a:gd name="connsiteX1" fmla="*/ 9144000 w 9144000"/>
              <a:gd name="connsiteY1" fmla="*/ 0 h 3276173"/>
              <a:gd name="connsiteX2" fmla="*/ 9139448 w 9144000"/>
              <a:gd name="connsiteY2" fmla="*/ 2813051 h 3276173"/>
              <a:gd name="connsiteX3" fmla="*/ 8359683 w 9144000"/>
              <a:gd name="connsiteY3" fmla="*/ 2940893 h 3276173"/>
              <a:gd name="connsiteX4" fmla="*/ 7804150 w 9144000"/>
              <a:gd name="connsiteY4" fmla="*/ 3276173 h 3276173"/>
              <a:gd name="connsiteX5" fmla="*/ 10693 w 9144000"/>
              <a:gd name="connsiteY5" fmla="*/ 3265160 h 3276173"/>
              <a:gd name="connsiteX6" fmla="*/ 0 w 9144000"/>
              <a:gd name="connsiteY6" fmla="*/ 0 h 3276173"/>
              <a:gd name="connsiteX0" fmla="*/ 0 w 9144000"/>
              <a:gd name="connsiteY0" fmla="*/ 0 h 3276173"/>
              <a:gd name="connsiteX1" fmla="*/ 9144000 w 9144000"/>
              <a:gd name="connsiteY1" fmla="*/ 0 h 3276173"/>
              <a:gd name="connsiteX2" fmla="*/ 9139448 w 9144000"/>
              <a:gd name="connsiteY2" fmla="*/ 2935818 h 3276173"/>
              <a:gd name="connsiteX3" fmla="*/ 8359683 w 9144000"/>
              <a:gd name="connsiteY3" fmla="*/ 2940893 h 3276173"/>
              <a:gd name="connsiteX4" fmla="*/ 7804150 w 9144000"/>
              <a:gd name="connsiteY4" fmla="*/ 3276173 h 3276173"/>
              <a:gd name="connsiteX5" fmla="*/ 10693 w 9144000"/>
              <a:gd name="connsiteY5" fmla="*/ 3265160 h 3276173"/>
              <a:gd name="connsiteX6" fmla="*/ 0 w 9144000"/>
              <a:gd name="connsiteY6" fmla="*/ 0 h 3276173"/>
              <a:gd name="connsiteX0" fmla="*/ 0 w 9147917"/>
              <a:gd name="connsiteY0" fmla="*/ 0 h 3276173"/>
              <a:gd name="connsiteX1" fmla="*/ 9144000 w 9147917"/>
              <a:gd name="connsiteY1" fmla="*/ 0 h 3276173"/>
              <a:gd name="connsiteX2" fmla="*/ 9147915 w 9147917"/>
              <a:gd name="connsiteY2" fmla="*/ 2948518 h 3276173"/>
              <a:gd name="connsiteX3" fmla="*/ 8359683 w 9147917"/>
              <a:gd name="connsiteY3" fmla="*/ 2940893 h 3276173"/>
              <a:gd name="connsiteX4" fmla="*/ 7804150 w 9147917"/>
              <a:gd name="connsiteY4" fmla="*/ 3276173 h 3276173"/>
              <a:gd name="connsiteX5" fmla="*/ 10693 w 9147917"/>
              <a:gd name="connsiteY5" fmla="*/ 3265160 h 3276173"/>
              <a:gd name="connsiteX6" fmla="*/ 0 w 9147917"/>
              <a:gd name="connsiteY6" fmla="*/ 0 h 3276173"/>
              <a:gd name="connsiteX0" fmla="*/ 0 w 9147917"/>
              <a:gd name="connsiteY0" fmla="*/ 0 h 3276173"/>
              <a:gd name="connsiteX1" fmla="*/ 9144000 w 9147917"/>
              <a:gd name="connsiteY1" fmla="*/ 0 h 3276173"/>
              <a:gd name="connsiteX2" fmla="*/ 9147915 w 9147917"/>
              <a:gd name="connsiteY2" fmla="*/ 2940052 h 3276173"/>
              <a:gd name="connsiteX3" fmla="*/ 8359683 w 9147917"/>
              <a:gd name="connsiteY3" fmla="*/ 2940893 h 3276173"/>
              <a:gd name="connsiteX4" fmla="*/ 7804150 w 9147917"/>
              <a:gd name="connsiteY4" fmla="*/ 3276173 h 3276173"/>
              <a:gd name="connsiteX5" fmla="*/ 10693 w 9147917"/>
              <a:gd name="connsiteY5" fmla="*/ 3265160 h 3276173"/>
              <a:gd name="connsiteX6" fmla="*/ 0 w 9147917"/>
              <a:gd name="connsiteY6" fmla="*/ 0 h 3276173"/>
              <a:gd name="connsiteX0" fmla="*/ 6851 w 9154768"/>
              <a:gd name="connsiteY0" fmla="*/ 0 h 3277860"/>
              <a:gd name="connsiteX1" fmla="*/ 9150851 w 9154768"/>
              <a:gd name="connsiteY1" fmla="*/ 0 h 3277860"/>
              <a:gd name="connsiteX2" fmla="*/ 9154766 w 9154768"/>
              <a:gd name="connsiteY2" fmla="*/ 2940052 h 3277860"/>
              <a:gd name="connsiteX3" fmla="*/ 8366534 w 9154768"/>
              <a:gd name="connsiteY3" fmla="*/ 2940893 h 3277860"/>
              <a:gd name="connsiteX4" fmla="*/ 7811001 w 9154768"/>
              <a:gd name="connsiteY4" fmla="*/ 3276173 h 3277860"/>
              <a:gd name="connsiteX5" fmla="*/ 610 w 9154768"/>
              <a:gd name="connsiteY5" fmla="*/ 3277860 h 3277860"/>
              <a:gd name="connsiteX6" fmla="*/ 6851 w 9154768"/>
              <a:gd name="connsiteY6" fmla="*/ 0 h 3277860"/>
              <a:gd name="connsiteX0" fmla="*/ 0 w 9147917"/>
              <a:gd name="connsiteY0" fmla="*/ 0 h 3276173"/>
              <a:gd name="connsiteX1" fmla="*/ 9144000 w 9147917"/>
              <a:gd name="connsiteY1" fmla="*/ 0 h 3276173"/>
              <a:gd name="connsiteX2" fmla="*/ 9147915 w 9147917"/>
              <a:gd name="connsiteY2" fmla="*/ 2940052 h 3276173"/>
              <a:gd name="connsiteX3" fmla="*/ 8359683 w 9147917"/>
              <a:gd name="connsiteY3" fmla="*/ 2940893 h 3276173"/>
              <a:gd name="connsiteX4" fmla="*/ 7804150 w 9147917"/>
              <a:gd name="connsiteY4" fmla="*/ 3276173 h 3276173"/>
              <a:gd name="connsiteX5" fmla="*/ 53026 w 9147917"/>
              <a:gd name="connsiteY5" fmla="*/ 3269394 h 3276173"/>
              <a:gd name="connsiteX6" fmla="*/ 0 w 9147917"/>
              <a:gd name="connsiteY6" fmla="*/ 0 h 3276173"/>
              <a:gd name="connsiteX0" fmla="*/ 2848 w 9150765"/>
              <a:gd name="connsiteY0" fmla="*/ 0 h 3276173"/>
              <a:gd name="connsiteX1" fmla="*/ 9146848 w 9150765"/>
              <a:gd name="connsiteY1" fmla="*/ 0 h 3276173"/>
              <a:gd name="connsiteX2" fmla="*/ 9150763 w 9150765"/>
              <a:gd name="connsiteY2" fmla="*/ 2940052 h 3276173"/>
              <a:gd name="connsiteX3" fmla="*/ 8362531 w 9150765"/>
              <a:gd name="connsiteY3" fmla="*/ 2940893 h 3276173"/>
              <a:gd name="connsiteX4" fmla="*/ 7806998 w 9150765"/>
              <a:gd name="connsiteY4" fmla="*/ 3276173 h 3276173"/>
              <a:gd name="connsiteX5" fmla="*/ 841 w 9150765"/>
              <a:gd name="connsiteY5" fmla="*/ 3269394 h 3276173"/>
              <a:gd name="connsiteX6" fmla="*/ 2848 w 9150765"/>
              <a:gd name="connsiteY6" fmla="*/ 0 h 3276173"/>
              <a:gd name="connsiteX0" fmla="*/ 2848 w 9150763"/>
              <a:gd name="connsiteY0" fmla="*/ 0 h 3276173"/>
              <a:gd name="connsiteX1" fmla="*/ 9140498 w 9150763"/>
              <a:gd name="connsiteY1" fmla="*/ 1009650 h 3276173"/>
              <a:gd name="connsiteX2" fmla="*/ 9150763 w 9150763"/>
              <a:gd name="connsiteY2" fmla="*/ 2940052 h 3276173"/>
              <a:gd name="connsiteX3" fmla="*/ 8362531 w 9150763"/>
              <a:gd name="connsiteY3" fmla="*/ 2940893 h 3276173"/>
              <a:gd name="connsiteX4" fmla="*/ 7806998 w 9150763"/>
              <a:gd name="connsiteY4" fmla="*/ 3276173 h 3276173"/>
              <a:gd name="connsiteX5" fmla="*/ 841 w 9150763"/>
              <a:gd name="connsiteY5" fmla="*/ 3269394 h 3276173"/>
              <a:gd name="connsiteX6" fmla="*/ 2848 w 9150763"/>
              <a:gd name="connsiteY6" fmla="*/ 0 h 3276173"/>
              <a:gd name="connsiteX0" fmla="*/ 2848 w 9150763"/>
              <a:gd name="connsiteY0" fmla="*/ 0 h 3276173"/>
              <a:gd name="connsiteX1" fmla="*/ 15546 w 9150763"/>
              <a:gd name="connsiteY1" fmla="*/ 1109132 h 3276173"/>
              <a:gd name="connsiteX2" fmla="*/ 9140498 w 9150763"/>
              <a:gd name="connsiteY2" fmla="*/ 1009650 h 3276173"/>
              <a:gd name="connsiteX3" fmla="*/ 9150763 w 9150763"/>
              <a:gd name="connsiteY3" fmla="*/ 2940052 h 3276173"/>
              <a:gd name="connsiteX4" fmla="*/ 8362531 w 9150763"/>
              <a:gd name="connsiteY4" fmla="*/ 2940893 h 3276173"/>
              <a:gd name="connsiteX5" fmla="*/ 7806998 w 9150763"/>
              <a:gd name="connsiteY5" fmla="*/ 3276173 h 3276173"/>
              <a:gd name="connsiteX6" fmla="*/ 841 w 9150763"/>
              <a:gd name="connsiteY6" fmla="*/ 3269394 h 3276173"/>
              <a:gd name="connsiteX7" fmla="*/ 2848 w 9150763"/>
              <a:gd name="connsiteY7" fmla="*/ 0 h 3276173"/>
              <a:gd name="connsiteX0" fmla="*/ 2848 w 9153198"/>
              <a:gd name="connsiteY0" fmla="*/ 0 h 3276173"/>
              <a:gd name="connsiteX1" fmla="*/ 15546 w 9153198"/>
              <a:gd name="connsiteY1" fmla="*/ 1109132 h 3276173"/>
              <a:gd name="connsiteX2" fmla="*/ 9153198 w 9153198"/>
              <a:gd name="connsiteY2" fmla="*/ 1079500 h 3276173"/>
              <a:gd name="connsiteX3" fmla="*/ 9150763 w 9153198"/>
              <a:gd name="connsiteY3" fmla="*/ 2940052 h 3276173"/>
              <a:gd name="connsiteX4" fmla="*/ 8362531 w 9153198"/>
              <a:gd name="connsiteY4" fmla="*/ 2940893 h 3276173"/>
              <a:gd name="connsiteX5" fmla="*/ 7806998 w 9153198"/>
              <a:gd name="connsiteY5" fmla="*/ 3276173 h 3276173"/>
              <a:gd name="connsiteX6" fmla="*/ 841 w 9153198"/>
              <a:gd name="connsiteY6" fmla="*/ 3269394 h 3276173"/>
              <a:gd name="connsiteX7" fmla="*/ 2848 w 9153198"/>
              <a:gd name="connsiteY7" fmla="*/ 0 h 3276173"/>
              <a:gd name="connsiteX0" fmla="*/ 2848 w 9153198"/>
              <a:gd name="connsiteY0" fmla="*/ 0 h 3276173"/>
              <a:gd name="connsiteX1" fmla="*/ 15546 w 9153198"/>
              <a:gd name="connsiteY1" fmla="*/ 1109132 h 3276173"/>
              <a:gd name="connsiteX2" fmla="*/ 9153198 w 9153198"/>
              <a:gd name="connsiteY2" fmla="*/ 1111250 h 3276173"/>
              <a:gd name="connsiteX3" fmla="*/ 9150763 w 9153198"/>
              <a:gd name="connsiteY3" fmla="*/ 2940052 h 3276173"/>
              <a:gd name="connsiteX4" fmla="*/ 8362531 w 9153198"/>
              <a:gd name="connsiteY4" fmla="*/ 2940893 h 3276173"/>
              <a:gd name="connsiteX5" fmla="*/ 7806998 w 9153198"/>
              <a:gd name="connsiteY5" fmla="*/ 3276173 h 3276173"/>
              <a:gd name="connsiteX6" fmla="*/ 841 w 9153198"/>
              <a:gd name="connsiteY6" fmla="*/ 3269394 h 3276173"/>
              <a:gd name="connsiteX7" fmla="*/ 2848 w 9153198"/>
              <a:gd name="connsiteY7" fmla="*/ 0 h 3276173"/>
              <a:gd name="connsiteX0" fmla="*/ 2848 w 9153198"/>
              <a:gd name="connsiteY0" fmla="*/ 421218 h 2167041"/>
              <a:gd name="connsiteX1" fmla="*/ 15546 w 9153198"/>
              <a:gd name="connsiteY1" fmla="*/ 0 h 2167041"/>
              <a:gd name="connsiteX2" fmla="*/ 9153198 w 9153198"/>
              <a:gd name="connsiteY2" fmla="*/ 2118 h 2167041"/>
              <a:gd name="connsiteX3" fmla="*/ 9150763 w 9153198"/>
              <a:gd name="connsiteY3" fmla="*/ 1830920 h 2167041"/>
              <a:gd name="connsiteX4" fmla="*/ 8362531 w 9153198"/>
              <a:gd name="connsiteY4" fmla="*/ 1831761 h 2167041"/>
              <a:gd name="connsiteX5" fmla="*/ 7806998 w 9153198"/>
              <a:gd name="connsiteY5" fmla="*/ 2167041 h 2167041"/>
              <a:gd name="connsiteX6" fmla="*/ 841 w 9153198"/>
              <a:gd name="connsiteY6" fmla="*/ 2160262 h 2167041"/>
              <a:gd name="connsiteX7" fmla="*/ 2848 w 9153198"/>
              <a:gd name="connsiteY7" fmla="*/ 421218 h 2167041"/>
              <a:gd name="connsiteX0" fmla="*/ 7666 w 9158016"/>
              <a:gd name="connsiteY0" fmla="*/ 421218 h 2167041"/>
              <a:gd name="connsiteX1" fmla="*/ 1314 w 9158016"/>
              <a:gd name="connsiteY1" fmla="*/ 0 h 2167041"/>
              <a:gd name="connsiteX2" fmla="*/ 9158016 w 9158016"/>
              <a:gd name="connsiteY2" fmla="*/ 2118 h 2167041"/>
              <a:gd name="connsiteX3" fmla="*/ 9155581 w 9158016"/>
              <a:gd name="connsiteY3" fmla="*/ 1830920 h 2167041"/>
              <a:gd name="connsiteX4" fmla="*/ 8367349 w 9158016"/>
              <a:gd name="connsiteY4" fmla="*/ 1831761 h 2167041"/>
              <a:gd name="connsiteX5" fmla="*/ 7811816 w 9158016"/>
              <a:gd name="connsiteY5" fmla="*/ 2167041 h 2167041"/>
              <a:gd name="connsiteX6" fmla="*/ 5659 w 9158016"/>
              <a:gd name="connsiteY6" fmla="*/ 2160262 h 2167041"/>
              <a:gd name="connsiteX7" fmla="*/ 7666 w 9158016"/>
              <a:gd name="connsiteY7" fmla="*/ 421218 h 2167041"/>
              <a:gd name="connsiteX0" fmla="*/ 7666 w 9158016"/>
              <a:gd name="connsiteY0" fmla="*/ 421218 h 2167041"/>
              <a:gd name="connsiteX1" fmla="*/ 1314 w 9158016"/>
              <a:gd name="connsiteY1" fmla="*/ 0 h 2167041"/>
              <a:gd name="connsiteX2" fmla="*/ 9158016 w 9158016"/>
              <a:gd name="connsiteY2" fmla="*/ 2118 h 2167041"/>
              <a:gd name="connsiteX3" fmla="*/ 9155581 w 9158016"/>
              <a:gd name="connsiteY3" fmla="*/ 1830920 h 2167041"/>
              <a:gd name="connsiteX4" fmla="*/ 8367349 w 9158016"/>
              <a:gd name="connsiteY4" fmla="*/ 1831761 h 2167041"/>
              <a:gd name="connsiteX5" fmla="*/ 7811816 w 9158016"/>
              <a:gd name="connsiteY5" fmla="*/ 2167041 h 2167041"/>
              <a:gd name="connsiteX6" fmla="*/ 170759 w 9158016"/>
              <a:gd name="connsiteY6" fmla="*/ 2163437 h 2167041"/>
              <a:gd name="connsiteX7" fmla="*/ 7666 w 9158016"/>
              <a:gd name="connsiteY7" fmla="*/ 421218 h 2167041"/>
              <a:gd name="connsiteX0" fmla="*/ 7666 w 9158016"/>
              <a:gd name="connsiteY0" fmla="*/ 421218 h 2167041"/>
              <a:gd name="connsiteX1" fmla="*/ 1314 w 9158016"/>
              <a:gd name="connsiteY1" fmla="*/ 0 h 2167041"/>
              <a:gd name="connsiteX2" fmla="*/ 9158016 w 9158016"/>
              <a:gd name="connsiteY2" fmla="*/ 2118 h 2167041"/>
              <a:gd name="connsiteX3" fmla="*/ 9155581 w 9158016"/>
              <a:gd name="connsiteY3" fmla="*/ 1830920 h 2167041"/>
              <a:gd name="connsiteX4" fmla="*/ 8367349 w 9158016"/>
              <a:gd name="connsiteY4" fmla="*/ 1831761 h 2167041"/>
              <a:gd name="connsiteX5" fmla="*/ 7811816 w 9158016"/>
              <a:gd name="connsiteY5" fmla="*/ 2167041 h 2167041"/>
              <a:gd name="connsiteX6" fmla="*/ 8834 w 9158016"/>
              <a:gd name="connsiteY6" fmla="*/ 2160262 h 2167041"/>
              <a:gd name="connsiteX7" fmla="*/ 7666 w 9158016"/>
              <a:gd name="connsiteY7" fmla="*/ 421218 h 2167041"/>
              <a:gd name="connsiteX0" fmla="*/ 17 w 9150367"/>
              <a:gd name="connsiteY0" fmla="*/ 421218 h 2167041"/>
              <a:gd name="connsiteX1" fmla="*/ 41290 w 9150367"/>
              <a:gd name="connsiteY1" fmla="*/ 0 h 2167041"/>
              <a:gd name="connsiteX2" fmla="*/ 9150367 w 9150367"/>
              <a:gd name="connsiteY2" fmla="*/ 2118 h 2167041"/>
              <a:gd name="connsiteX3" fmla="*/ 9147932 w 9150367"/>
              <a:gd name="connsiteY3" fmla="*/ 1830920 h 2167041"/>
              <a:gd name="connsiteX4" fmla="*/ 8359700 w 9150367"/>
              <a:gd name="connsiteY4" fmla="*/ 1831761 h 2167041"/>
              <a:gd name="connsiteX5" fmla="*/ 7804167 w 9150367"/>
              <a:gd name="connsiteY5" fmla="*/ 2167041 h 2167041"/>
              <a:gd name="connsiteX6" fmla="*/ 1185 w 9150367"/>
              <a:gd name="connsiteY6" fmla="*/ 2160262 h 2167041"/>
              <a:gd name="connsiteX7" fmla="*/ 17 w 9150367"/>
              <a:gd name="connsiteY7" fmla="*/ 421218 h 2167041"/>
              <a:gd name="connsiteX0" fmla="*/ 17 w 9150367"/>
              <a:gd name="connsiteY0" fmla="*/ 424393 h 2170216"/>
              <a:gd name="connsiteX1" fmla="*/ 3190 w 9150367"/>
              <a:gd name="connsiteY1" fmla="*/ 0 h 2170216"/>
              <a:gd name="connsiteX2" fmla="*/ 9150367 w 9150367"/>
              <a:gd name="connsiteY2" fmla="*/ 5293 h 2170216"/>
              <a:gd name="connsiteX3" fmla="*/ 9147932 w 9150367"/>
              <a:gd name="connsiteY3" fmla="*/ 1834095 h 2170216"/>
              <a:gd name="connsiteX4" fmla="*/ 8359700 w 9150367"/>
              <a:gd name="connsiteY4" fmla="*/ 1834936 h 2170216"/>
              <a:gd name="connsiteX5" fmla="*/ 7804167 w 9150367"/>
              <a:gd name="connsiteY5" fmla="*/ 2170216 h 2170216"/>
              <a:gd name="connsiteX6" fmla="*/ 1185 w 9150367"/>
              <a:gd name="connsiteY6" fmla="*/ 2163437 h 2170216"/>
              <a:gd name="connsiteX7" fmla="*/ 17 w 9150367"/>
              <a:gd name="connsiteY7" fmla="*/ 424393 h 2170216"/>
              <a:gd name="connsiteX0" fmla="*/ 125903 w 9149253"/>
              <a:gd name="connsiteY0" fmla="*/ 430743 h 2170216"/>
              <a:gd name="connsiteX1" fmla="*/ 2076 w 9149253"/>
              <a:gd name="connsiteY1" fmla="*/ 0 h 2170216"/>
              <a:gd name="connsiteX2" fmla="*/ 9149253 w 9149253"/>
              <a:gd name="connsiteY2" fmla="*/ 5293 h 2170216"/>
              <a:gd name="connsiteX3" fmla="*/ 9146818 w 9149253"/>
              <a:gd name="connsiteY3" fmla="*/ 1834095 h 2170216"/>
              <a:gd name="connsiteX4" fmla="*/ 8358586 w 9149253"/>
              <a:gd name="connsiteY4" fmla="*/ 1834936 h 2170216"/>
              <a:gd name="connsiteX5" fmla="*/ 7803053 w 9149253"/>
              <a:gd name="connsiteY5" fmla="*/ 2170216 h 2170216"/>
              <a:gd name="connsiteX6" fmla="*/ 71 w 9149253"/>
              <a:gd name="connsiteY6" fmla="*/ 2163437 h 2170216"/>
              <a:gd name="connsiteX7" fmla="*/ 125903 w 9149253"/>
              <a:gd name="connsiteY7" fmla="*/ 430743 h 2170216"/>
              <a:gd name="connsiteX0" fmla="*/ 0 w 9153525"/>
              <a:gd name="connsiteY0" fmla="*/ 433918 h 2170216"/>
              <a:gd name="connsiteX1" fmla="*/ 6348 w 9153525"/>
              <a:gd name="connsiteY1" fmla="*/ 0 h 2170216"/>
              <a:gd name="connsiteX2" fmla="*/ 9153525 w 9153525"/>
              <a:gd name="connsiteY2" fmla="*/ 5293 h 2170216"/>
              <a:gd name="connsiteX3" fmla="*/ 9151090 w 9153525"/>
              <a:gd name="connsiteY3" fmla="*/ 1834095 h 2170216"/>
              <a:gd name="connsiteX4" fmla="*/ 8362858 w 9153525"/>
              <a:gd name="connsiteY4" fmla="*/ 1834936 h 2170216"/>
              <a:gd name="connsiteX5" fmla="*/ 7807325 w 9153525"/>
              <a:gd name="connsiteY5" fmla="*/ 2170216 h 2170216"/>
              <a:gd name="connsiteX6" fmla="*/ 4343 w 9153525"/>
              <a:gd name="connsiteY6" fmla="*/ 2163437 h 2170216"/>
              <a:gd name="connsiteX7" fmla="*/ 0 w 9153525"/>
              <a:gd name="connsiteY7" fmla="*/ 433918 h 217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3525" h="2170216">
                <a:moveTo>
                  <a:pt x="0" y="433918"/>
                </a:moveTo>
                <a:cubicBezTo>
                  <a:pt x="6349" y="433212"/>
                  <a:pt x="-1" y="706"/>
                  <a:pt x="6348" y="0"/>
                </a:cubicBezTo>
                <a:lnTo>
                  <a:pt x="9153525" y="5293"/>
                </a:lnTo>
                <a:cubicBezTo>
                  <a:pt x="9153419" y="976843"/>
                  <a:pt x="9151196" y="862545"/>
                  <a:pt x="9151090" y="1834095"/>
                </a:cubicBezTo>
                <a:lnTo>
                  <a:pt x="8362858" y="1834936"/>
                </a:lnTo>
                <a:lnTo>
                  <a:pt x="7807325" y="2170216"/>
                </a:lnTo>
                <a:lnTo>
                  <a:pt x="4343" y="2163437"/>
                </a:lnTo>
                <a:cubicBezTo>
                  <a:pt x="779" y="1075050"/>
                  <a:pt x="3564" y="1522305"/>
                  <a:pt x="0" y="433918"/>
                </a:cubicBezTo>
                <a:close/>
              </a:path>
            </a:pathLst>
          </a:custGeom>
          <a:noFill/>
          <a:ln>
            <a:noFill/>
          </a:ln>
          <a:extLst/>
        </p:spPr>
        <p:txBody>
          <a:bodyPr/>
          <a:lstStyle/>
          <a:p>
            <a:pPr lvl="0"/>
            <a:endParaRPr lang="en-US" noProof="0" dirty="0"/>
          </a:p>
        </p:txBody>
      </p:sp>
      <p:sp>
        <p:nvSpPr>
          <p:cNvPr id="6" name="Date Placeholder 4"/>
          <p:cNvSpPr>
            <a:spLocks noGrp="1"/>
          </p:cNvSpPr>
          <p:nvPr>
            <p:ph type="dt" sz="half" idx="13"/>
          </p:nvPr>
        </p:nvSpPr>
        <p:spPr>
          <a:xfrm>
            <a:off x="322412" y="6569459"/>
            <a:ext cx="2572512" cy="209549"/>
          </a:xfrm>
          <a:prstGeom prst="rect">
            <a:avLst/>
          </a:prstGeom>
        </p:spPr>
        <p:txBody>
          <a:bodyPr/>
          <a:lstStyle>
            <a:lvl1pPr>
              <a:defRPr/>
            </a:lvl1pPr>
          </a:lstStyle>
          <a:p>
            <a:pPr>
              <a:defRPr/>
            </a:pPr>
            <a:r>
              <a:rPr lang="en-US" smtClean="0"/>
              <a:t>INTEL CONFIDENTIAL</a:t>
            </a:r>
            <a:endParaRPr lang="en-US" dirty="0"/>
          </a:p>
        </p:txBody>
      </p:sp>
      <p:sp>
        <p:nvSpPr>
          <p:cNvPr id="7" name="Footer Placeholder 5"/>
          <p:cNvSpPr>
            <a:spLocks noGrp="1"/>
          </p:cNvSpPr>
          <p:nvPr>
            <p:ph type="ftr" sz="quarter" idx="14"/>
          </p:nvPr>
        </p:nvSpPr>
        <p:spPr/>
        <p:txBody>
          <a:bodyPr/>
          <a:lstStyle>
            <a:lvl1pPr>
              <a:defRPr/>
            </a:lvl1pPr>
          </a:lstStyle>
          <a:p>
            <a:pPr>
              <a:defRPr/>
            </a:pPr>
            <a:r>
              <a:rPr lang="en-US" dirty="0" smtClean="0"/>
              <a:t>Doc #xxxxx</a:t>
            </a:r>
            <a:endParaRPr lang="en-US" dirty="0"/>
          </a:p>
        </p:txBody>
      </p:sp>
      <p:sp>
        <p:nvSpPr>
          <p:cNvPr id="8" name="Content Placeholder 7"/>
          <p:cNvSpPr>
            <a:spLocks noGrp="1"/>
          </p:cNvSpPr>
          <p:nvPr>
            <p:ph sz="quarter" idx="15"/>
          </p:nvPr>
        </p:nvSpPr>
        <p:spPr>
          <a:xfrm>
            <a:off x="609600" y="1341120"/>
            <a:ext cx="5242560" cy="454761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7"/>
          <p:cNvSpPr>
            <a:spLocks noGrp="1"/>
          </p:cNvSpPr>
          <p:nvPr>
            <p:ph sz="quarter" idx="16"/>
          </p:nvPr>
        </p:nvSpPr>
        <p:spPr>
          <a:xfrm>
            <a:off x="6339840" y="1341120"/>
            <a:ext cx="5242560" cy="454761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6377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Quote and Attribut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marL="0" marR="0" indent="0" algn="l" defTabSz="609585" rtl="0" eaLnBrk="1" fontAlgn="auto" latinLnBrk="0" hangingPunct="1">
              <a:lnSpc>
                <a:spcPct val="100000"/>
              </a:lnSpc>
              <a:spcBef>
                <a:spcPct val="0"/>
              </a:spcBef>
              <a:spcAft>
                <a:spcPts val="0"/>
              </a:spcAft>
              <a:buClrTx/>
              <a:buSzTx/>
              <a:buFontTx/>
              <a:buNone/>
              <a:tabLst/>
              <a:defRPr lang="en-US" sz="4267" b="0" i="0" u="none" strike="noStrike" baseline="0" smtClean="0"/>
            </a:lvl1pPr>
          </a:lstStyle>
          <a:p>
            <a:r>
              <a:rPr lang="en-US" dirty="0" smtClean="0"/>
              <a:t>Click to edit Master title style</a:t>
            </a:r>
            <a:endParaRPr lang="en-US" dirty="0"/>
          </a:p>
        </p:txBody>
      </p:sp>
      <p:sp>
        <p:nvSpPr>
          <p:cNvPr id="3" name="Content Placeholder 2"/>
          <p:cNvSpPr>
            <a:spLocks noGrp="1"/>
          </p:cNvSpPr>
          <p:nvPr>
            <p:ph idx="1"/>
          </p:nvPr>
        </p:nvSpPr>
        <p:spPr/>
        <p:txBody>
          <a:bodyPr anchor="ctr"/>
          <a:lstStyle>
            <a:lvl1pPr marL="230712" indent="-230712">
              <a:lnSpc>
                <a:spcPct val="90000"/>
              </a:lnSpc>
              <a:defRPr sz="5867" baseline="0">
                <a:solidFill>
                  <a:schemeClr val="accent2"/>
                </a:solidFill>
                <a:latin typeface="Intel Clear" panose="020B0604020203020204" pitchFamily="34" charset="0"/>
                <a:cs typeface="Neo Sans Intel Light"/>
              </a:defRPr>
            </a:lvl1pPr>
            <a:lvl2pPr marL="533387" indent="-300559">
              <a:buFont typeface="Arial"/>
              <a:buChar char="•"/>
              <a:defRPr sz="1600">
                <a:latin typeface="Intel Clear" panose="020B0604020203020204" pitchFamily="34" charset="0"/>
                <a:cs typeface="Neo Sans Intel Medium"/>
              </a:defRPr>
            </a:lvl2pPr>
            <a:lvl3pPr marL="914377" indent="-304792">
              <a:buFont typeface="Arial"/>
              <a:buChar char="•"/>
              <a:defRPr sz="1467">
                <a:latin typeface="Intel Clear" panose="020B0604020203020204" pitchFamily="34" charset="0"/>
              </a:defRPr>
            </a:lvl3pPr>
            <a:lvl4pPr marL="1293252" indent="-304792">
              <a:buFont typeface="Arial"/>
              <a:buChar char="•"/>
              <a:defRPr sz="1400">
                <a:latin typeface="Intel Clear" panose="020B0604020203020204" pitchFamily="34" charset="0"/>
              </a:defRPr>
            </a:lvl4pPr>
            <a:lvl5pPr marL="1758907" indent="-304792">
              <a:buFont typeface="Arial"/>
              <a:buChar char="•"/>
              <a:defRPr sz="1333">
                <a:latin typeface="Intel Clear" panose="020B0604020203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4"/>
          <p:cNvSpPr>
            <a:spLocks noGrp="1"/>
          </p:cNvSpPr>
          <p:nvPr>
            <p:ph type="dt" sz="half" idx="10"/>
          </p:nvPr>
        </p:nvSpPr>
        <p:spPr>
          <a:xfrm>
            <a:off x="322412" y="6578600"/>
            <a:ext cx="2572512" cy="200408"/>
          </a:xfrm>
          <a:prstGeom prst="rect">
            <a:avLst/>
          </a:prstGeom>
        </p:spPr>
        <p:txBody>
          <a:bodyPr/>
          <a:lstStyle>
            <a:lvl1pPr>
              <a:defRPr/>
            </a:lvl1pPr>
          </a:lstStyle>
          <a:p>
            <a:pPr>
              <a:defRPr/>
            </a:pPr>
            <a:r>
              <a:rPr lang="en-US" smtClean="0"/>
              <a:t>INTEL CONFIDENTIAL</a:t>
            </a:r>
            <a:endParaRPr lang="en-US" dirty="0"/>
          </a:p>
        </p:txBody>
      </p:sp>
      <p:sp>
        <p:nvSpPr>
          <p:cNvPr id="5" name="Footer Placeholder 5"/>
          <p:cNvSpPr>
            <a:spLocks noGrp="1"/>
          </p:cNvSpPr>
          <p:nvPr>
            <p:ph type="ftr" sz="quarter" idx="11"/>
          </p:nvPr>
        </p:nvSpPr>
        <p:spPr/>
        <p:txBody>
          <a:bodyPr/>
          <a:lstStyle>
            <a:lvl1pPr>
              <a:defRPr/>
            </a:lvl1pPr>
          </a:lstStyle>
          <a:p>
            <a:pPr>
              <a:defRPr/>
            </a:pPr>
            <a:r>
              <a:rPr lang="en-US" dirty="0" smtClean="0"/>
              <a:t>Doc #xxxxx</a:t>
            </a:r>
            <a:endParaRPr lang="en-US" dirty="0"/>
          </a:p>
        </p:txBody>
      </p:sp>
    </p:spTree>
    <p:extLst>
      <p:ext uri="{BB962C8B-B14F-4D97-AF65-F5344CB8AC3E}">
        <p14:creationId xmlns:p14="http://schemas.microsoft.com/office/powerpoint/2010/main" val="29236125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1"/>
        </a:solidFill>
        <a:effectLst/>
      </p:bgPr>
    </p:bg>
    <p:spTree>
      <p:nvGrpSpPr>
        <p:cNvPr id="1" name=""/>
        <p:cNvGrpSpPr/>
        <p:nvPr/>
      </p:nvGrpSpPr>
      <p:grpSpPr>
        <a:xfrm>
          <a:off x="0" y="0"/>
          <a:ext cx="0" cy="0"/>
          <a:chOff x="0" y="0"/>
          <a:chExt cx="0" cy="0"/>
        </a:xfrm>
      </p:grpSpPr>
      <p:pic>
        <p:nvPicPr>
          <p:cNvPr id="5" name="Picture 12" descr="Intel_LookInside_white.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4637618" y="2499785"/>
            <a:ext cx="3007783" cy="184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7424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Content Placeholder 2"/>
          <p:cNvSpPr>
            <a:spLocks noGrp="1"/>
          </p:cNvSpPr>
          <p:nvPr>
            <p:ph sz="half" idx="1" hasCustomPrompt="1"/>
          </p:nvPr>
        </p:nvSpPr>
        <p:spPr>
          <a:xfrm>
            <a:off x="607486" y="1604434"/>
            <a:ext cx="5342468" cy="4567767"/>
          </a:xfrm>
        </p:spPr>
        <p:txBody>
          <a:bodyPr vert="horz" lIns="0" tIns="0" rIns="0" bIns="0" rtlCol="0">
            <a:noAutofit/>
          </a:bodyPr>
          <a:lstStyle>
            <a:lvl1pPr>
              <a:defRPr lang="en-US" dirty="0" smtClean="0"/>
            </a:lvl1pPr>
            <a:lvl2pPr>
              <a:defRPr lang="en-US" dirty="0" smtClean="0"/>
            </a:lvl2pPr>
            <a:lvl3pPr>
              <a:defRPr lang="en-US" sz="1400" dirty="0" smtClean="0"/>
            </a:lvl3pPr>
            <a:lvl4pPr>
              <a:defRPr lang="en-US" sz="1200" dirty="0" smtClean="0"/>
            </a:lvl4pPr>
            <a:lvl5pPr>
              <a:defRPr lang="en-US" sz="1200"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16" name="Content Placeholder 2"/>
          <p:cNvSpPr>
            <a:spLocks noGrp="1"/>
          </p:cNvSpPr>
          <p:nvPr>
            <p:ph sz="half" idx="13" hasCustomPrompt="1"/>
          </p:nvPr>
        </p:nvSpPr>
        <p:spPr>
          <a:xfrm>
            <a:off x="6237817" y="1604434"/>
            <a:ext cx="5340352" cy="4567767"/>
          </a:xfrm>
        </p:spPr>
        <p:txBody>
          <a:bodyPr vert="horz" lIns="0" tIns="0" rIns="0" bIns="0" rtlCol="0">
            <a:noAutofit/>
          </a:bodyPr>
          <a:lstStyle>
            <a:lvl1pPr>
              <a:defRPr lang="en-US" dirty="0" smtClean="0"/>
            </a:lvl1pPr>
            <a:lvl2pPr>
              <a:defRPr lang="en-US" dirty="0" smtClean="0"/>
            </a:lvl2pPr>
            <a:lvl3pPr>
              <a:defRPr lang="en-US" sz="1400" dirty="0" smtClean="0"/>
            </a:lvl3pPr>
            <a:lvl4pPr>
              <a:defRPr lang="en-US" sz="1200" dirty="0" smtClean="0"/>
            </a:lvl4pPr>
            <a:lvl5pPr>
              <a:defRPr lang="en-US" sz="1200"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8" name="Title 6"/>
          <p:cNvSpPr>
            <a:spLocks noGrp="1"/>
          </p:cNvSpPr>
          <p:nvPr>
            <p:ph type="title" hasCustomPrompt="1"/>
          </p:nvPr>
        </p:nvSpPr>
        <p:spPr>
          <a:xfrm>
            <a:off x="607484" y="411797"/>
            <a:ext cx="10972800" cy="115824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
        <p:nvSpPr>
          <p:cNvPr id="9" name="Slide Number Placeholder 5"/>
          <p:cNvSpPr>
            <a:spLocks noGrp="1"/>
          </p:cNvSpPr>
          <p:nvPr>
            <p:ph type="sldNum" sz="quarter" idx="4294967295"/>
          </p:nvPr>
        </p:nvSpPr>
        <p:spPr>
          <a:xfrm>
            <a:off x="9086936" y="6626246"/>
            <a:ext cx="2844800" cy="79463"/>
          </a:xfrm>
          <a:prstGeom prst="rect">
            <a:avLst/>
          </a:prstGeom>
        </p:spPr>
        <p:txBody>
          <a:bodyPr vert="horz" lIns="0" tIns="0" rIns="0" bIns="0" rtlCol="0" anchor="ctr"/>
          <a:lstStyle>
            <a:lvl1pPr algn="r">
              <a:defRPr sz="800">
                <a:solidFill>
                  <a:schemeClr val="bg1"/>
                </a:solidFill>
                <a:latin typeface="Arial"/>
                <a:cs typeface="Arial"/>
              </a:defRPr>
            </a:lvl1pPr>
          </a:lstStyle>
          <a:p>
            <a:fld id="{EE2556C5-CE8C-6547-B838-EA80C61A4AF7}" type="slidenum">
              <a:rPr lang="en-US" smtClean="0">
                <a:solidFill>
                  <a:prstClr val="white"/>
                </a:solidFill>
                <a:latin typeface="Intel Clear"/>
                <a:cs typeface="Intel Clear"/>
              </a:rPr>
              <a:pPr/>
              <a:t>‹#›</a:t>
            </a:fld>
            <a:endParaRPr lang="en-US" dirty="0">
              <a:solidFill>
                <a:prstClr val="white"/>
              </a:solidFill>
              <a:latin typeface="Intel Clear"/>
              <a:cs typeface="Intel Clear"/>
            </a:endParaRPr>
          </a:p>
        </p:txBody>
      </p:sp>
    </p:spTree>
    <p:extLst>
      <p:ext uri="{BB962C8B-B14F-4D97-AF65-F5344CB8AC3E}">
        <p14:creationId xmlns:p14="http://schemas.microsoft.com/office/powerpoint/2010/main" val="2400917725"/>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Doc #xxxxx</a:t>
            </a:r>
            <a:endParaRPr lang="en-US" dirty="0"/>
          </a:p>
        </p:txBody>
      </p:sp>
      <p:sp>
        <p:nvSpPr>
          <p:cNvPr id="7" name="Title 6"/>
          <p:cNvSpPr>
            <a:spLocks noGrp="1"/>
          </p:cNvSpPr>
          <p:nvPr>
            <p:ph type="title" hasCustomPrompt="1"/>
          </p:nvPr>
        </p:nvSpPr>
        <p:spPr/>
        <p:txBody>
          <a:bodyPr/>
          <a:lstStyle>
            <a:lvl1pPr>
              <a:defRPr/>
            </a:lvl1pPr>
          </a:lstStyle>
          <a:p>
            <a:r>
              <a:rPr lang="en-US" dirty="0" err="1" smtClean="0"/>
              <a:t>28pt</a:t>
            </a:r>
            <a:r>
              <a:rPr lang="en-US" dirty="0" smtClean="0"/>
              <a:t> Intel Clear Light Headline</a:t>
            </a:r>
            <a:endParaRPr lang="en-US" dirty="0"/>
          </a:p>
        </p:txBody>
      </p:sp>
      <p:sp>
        <p:nvSpPr>
          <p:cNvPr id="8" name="Content Placeholder 7"/>
          <p:cNvSpPr>
            <a:spLocks noGrp="1"/>
          </p:cNvSpPr>
          <p:nvPr>
            <p:ph sz="quarter" idx="13" hasCustomPrompt="1"/>
          </p:nvPr>
        </p:nvSpPr>
        <p:spPr>
          <a:xfrm>
            <a:off x="607484" y="1604434"/>
            <a:ext cx="10970683" cy="4567767"/>
          </a:xfrm>
        </p:spPr>
        <p:txBody>
          <a:bodyPr/>
          <a:lstStyle/>
          <a:p>
            <a:pPr lvl="0"/>
            <a:r>
              <a:rPr lang="en-US" dirty="0" smtClean="0"/>
              <a:t>18pt Intel Clear body text</a:t>
            </a:r>
          </a:p>
          <a:p>
            <a:pPr lvl="1"/>
            <a:r>
              <a:rPr lang="en-US" dirty="0" smtClean="0"/>
              <a:t>16pt Intel Clear bullet one</a:t>
            </a:r>
          </a:p>
          <a:p>
            <a:pPr lvl="2"/>
            <a:r>
              <a:rPr lang="en-US" dirty="0" smtClean="0"/>
              <a:t>16pt Intel Clear sub-bullet</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Tree>
    <p:extLst>
      <p:ext uri="{BB962C8B-B14F-4D97-AF65-F5344CB8AC3E}">
        <p14:creationId xmlns:p14="http://schemas.microsoft.com/office/powerpoint/2010/main" val="1215109827"/>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5" name="Slide Number Placeholder 4"/>
          <p:cNvSpPr>
            <a:spLocks noGrp="1"/>
          </p:cNvSpPr>
          <p:nvPr>
            <p:ph type="sldNum" sz="quarter" idx="12"/>
          </p:nvPr>
        </p:nvSpPr>
        <p:spPr>
          <a:xfrm>
            <a:off x="9163136" y="6456191"/>
            <a:ext cx="2844800" cy="365125"/>
          </a:xfrm>
          <a:prstGeom prst="rect">
            <a:avLst/>
          </a:prstGeom>
        </p:spPr>
        <p:txBody>
          <a:bodyPr/>
          <a:lstStyle/>
          <a:p>
            <a:pPr defTabSz="609585" eaLnBrk="0" fontAlgn="base" hangingPunct="0">
              <a:spcBef>
                <a:spcPct val="0"/>
              </a:spcBef>
              <a:spcAft>
                <a:spcPct val="0"/>
              </a:spcAft>
            </a:pPr>
            <a:fld id="{33A001EA-987B-482C-ACE9-98656B5081C7}" type="slidenum">
              <a:rPr lang="en-US" smtClean="0">
                <a:solidFill>
                  <a:prstClr val="black"/>
                </a:solidFill>
                <a:latin typeface="Neo Sans Intel" panose="020B0504020202020204" pitchFamily="34" charset="0"/>
                <a:ea typeface="Geneva" pitchFamily="126" charset="-128"/>
              </a:rPr>
              <a:pPr defTabSz="609585" eaLnBrk="0" fontAlgn="base" hangingPunct="0">
                <a:spcBef>
                  <a:spcPct val="0"/>
                </a:spcBef>
                <a:spcAft>
                  <a:spcPct val="0"/>
                </a:spcAft>
              </a:pPr>
              <a:t>‹#›</a:t>
            </a:fld>
            <a:endParaRPr lang="en-US">
              <a:solidFill>
                <a:prstClr val="black"/>
              </a:solidFill>
              <a:latin typeface="Neo Sans Intel" panose="020B0504020202020204" pitchFamily="34" charset="0"/>
              <a:ea typeface="Geneva" pitchFamily="126" charset="-128"/>
            </a:endParaRPr>
          </a:p>
        </p:txBody>
      </p:sp>
      <p:sp>
        <p:nvSpPr>
          <p:cNvPr id="7" name="Text Placeholder 7"/>
          <p:cNvSpPr>
            <a:spLocks noGrp="1"/>
          </p:cNvSpPr>
          <p:nvPr>
            <p:ph type="body" sz="quarter" idx="13" hasCustomPrompt="1"/>
          </p:nvPr>
        </p:nvSpPr>
        <p:spPr>
          <a:xfrm>
            <a:off x="471949" y="6353175"/>
            <a:ext cx="10678651" cy="295275"/>
          </a:xfrm>
        </p:spPr>
        <p:txBody>
          <a:bodyPr wrap="square" anchor="t" anchorCtr="0">
            <a:normAutofit/>
          </a:bodyPr>
          <a:lstStyle>
            <a:lvl1pPr marL="0" indent="0">
              <a:lnSpc>
                <a:spcPct val="80000"/>
              </a:lnSpc>
              <a:spcBef>
                <a:spcPts val="200"/>
              </a:spcBef>
              <a:buFont typeface="Arial" pitchFamily="34" charset="0"/>
              <a:buNone/>
              <a:defRPr sz="900">
                <a:solidFill>
                  <a:srgbClr val="FFFFFF"/>
                </a:solidFill>
                <a:latin typeface="Verdana" pitchFamily="34" charset="0"/>
              </a:defRPr>
            </a:lvl1pPr>
            <a:lvl2pPr marL="171446" indent="-114297">
              <a:defRPr sz="900"/>
            </a:lvl2pPr>
            <a:lvl3pPr marL="342891" indent="-114297">
              <a:defRPr sz="900"/>
            </a:lvl3pPr>
            <a:lvl4pPr marL="514338" indent="-114297">
              <a:defRPr sz="900"/>
            </a:lvl4pPr>
            <a:lvl5pPr marL="685783" indent="-114297">
              <a:defRPr sz="900"/>
            </a:lvl5pPr>
          </a:lstStyle>
          <a:p>
            <a:pPr lvl="0"/>
            <a:r>
              <a:rPr lang="en-US" dirty="0" smtClean="0"/>
              <a:t>Click to edit footnote</a:t>
            </a:r>
            <a:endParaRPr lang="en-US" dirty="0"/>
          </a:p>
        </p:txBody>
      </p:sp>
    </p:spTree>
    <p:extLst>
      <p:ext uri="{BB962C8B-B14F-4D97-AF65-F5344CB8AC3E}">
        <p14:creationId xmlns:p14="http://schemas.microsoft.com/office/powerpoint/2010/main" val="210303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cSld name="Title Slide with Radial Gradi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2919" y="3305902"/>
            <a:ext cx="10950516" cy="1470025"/>
          </a:xfrm>
        </p:spPr>
        <p:txBody>
          <a:bodyPr lIns="0" rIns="0" anchor="b" anchorCtr="0">
            <a:noAutofit/>
          </a:bodyPr>
          <a:lstStyle>
            <a:lvl1pPr>
              <a:lnSpc>
                <a:spcPct val="80000"/>
              </a:lnSpc>
              <a:defRPr sz="8666" b="0" spc="0" baseline="0">
                <a:solidFill>
                  <a:schemeClr val="bg1"/>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radial gradient</a:t>
            </a:r>
            <a:endParaRPr lang="en-US" dirty="0"/>
          </a:p>
        </p:txBody>
      </p:sp>
      <p:sp>
        <p:nvSpPr>
          <p:cNvPr id="3" name="Subtitle 2"/>
          <p:cNvSpPr>
            <a:spLocks noGrp="1"/>
          </p:cNvSpPr>
          <p:nvPr>
            <p:ph type="subTitle" idx="1" hasCustomPrompt="1"/>
          </p:nvPr>
        </p:nvSpPr>
        <p:spPr>
          <a:xfrm>
            <a:off x="607487" y="4657344"/>
            <a:ext cx="8440283" cy="1233813"/>
          </a:xfrm>
        </p:spPr>
        <p:txBody>
          <a:bodyPr lIns="0" rIns="0">
            <a:noAutofit/>
          </a:bodyPr>
          <a:lstStyle>
            <a:lvl1pPr marL="0" indent="0" algn="l">
              <a:buNone/>
              <a:defRPr sz="2133" b="0" i="0" baseline="0">
                <a:solidFill>
                  <a:srgbClr val="F3D54E"/>
                </a:solidFill>
                <a:latin typeface="Intel Clear"/>
                <a:cs typeface="Intel Clear"/>
              </a:defRPr>
            </a:lvl1pPr>
            <a:lvl2pPr marL="609555" indent="0" algn="ctr">
              <a:buNone/>
              <a:defRPr>
                <a:solidFill>
                  <a:schemeClr val="tx1">
                    <a:tint val="75000"/>
                  </a:schemeClr>
                </a:solidFill>
              </a:defRPr>
            </a:lvl2pPr>
            <a:lvl3pPr marL="1219108"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5"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dirty="0" smtClean="0"/>
              <a:t>16pt Intel Clear Subhead, Date, Etc.</a:t>
            </a:r>
            <a:endParaRPr lang="en-US" dirty="0"/>
          </a:p>
        </p:txBody>
      </p:sp>
      <p:sp>
        <p:nvSpPr>
          <p:cNvPr id="8" name="Rectangle 7"/>
          <p:cNvSpPr/>
          <p:nvPr/>
        </p:nvSpPr>
        <p:spPr>
          <a:xfrm>
            <a:off x="605370" y="6554398"/>
            <a:ext cx="798295" cy="123111"/>
          </a:xfrm>
          <a:prstGeom prst="rect">
            <a:avLst/>
          </a:prstGeom>
        </p:spPr>
        <p:txBody>
          <a:bodyPr wrap="none" lIns="0" tIns="0" rIns="0" bIns="0">
            <a:spAutoFit/>
          </a:bodyPr>
          <a:lstStyle/>
          <a:p>
            <a:pPr defTabSz="609585" eaLnBrk="0" fontAlgn="base" hangingPunct="0">
              <a:spcBef>
                <a:spcPct val="0"/>
              </a:spcBef>
              <a:spcAft>
                <a:spcPct val="0"/>
              </a:spcAft>
            </a:pPr>
            <a:r>
              <a:rPr lang="en-US" sz="800" dirty="0">
                <a:solidFill>
                  <a:prstClr val="white"/>
                </a:solidFill>
                <a:ea typeface="Geneva" pitchFamily="126" charset="-128"/>
                <a:cs typeface="Intel Clear"/>
              </a:rPr>
              <a:t>Intel Confidential</a:t>
            </a: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602401" y="510892"/>
            <a:ext cx="1664065" cy="1106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31836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Left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1950" y="304702"/>
            <a:ext cx="11248101" cy="607167"/>
          </a:xfrm>
        </p:spPr>
        <p:txBody>
          <a:bodyPr/>
          <a:lstStyle/>
          <a:p>
            <a:r>
              <a:rPr lang="en-US" dirty="0" smtClean="0"/>
              <a:t>Click to edit title</a:t>
            </a:r>
            <a:endParaRPr lang="en-US" dirty="0"/>
          </a:p>
        </p:txBody>
      </p:sp>
      <p:sp>
        <p:nvSpPr>
          <p:cNvPr id="8" name="Content Placeholder 2"/>
          <p:cNvSpPr>
            <a:spLocks noGrp="1"/>
          </p:cNvSpPr>
          <p:nvPr>
            <p:ph idx="14" hasCustomPrompt="1"/>
          </p:nvPr>
        </p:nvSpPr>
        <p:spPr>
          <a:xfrm>
            <a:off x="471949" y="1034563"/>
            <a:ext cx="5522451" cy="4866659"/>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2" y="6611781"/>
            <a:ext cx="1133644" cy="246221"/>
          </a:xfrm>
          <a:prstGeom prst="rect">
            <a:avLst/>
          </a:prstGeom>
          <a:noFill/>
        </p:spPr>
        <p:txBody>
          <a:bodyPr wrap="none" rtlCol="0">
            <a:spAutoFit/>
          </a:bodyPr>
          <a:lstStyle/>
          <a:p>
            <a:pPr defTabSz="609585" eaLnBrk="0" fontAlgn="base" hangingPunct="0">
              <a:spcBef>
                <a:spcPct val="0"/>
              </a:spcBef>
              <a:spcAft>
                <a:spcPct val="0"/>
              </a:spcAft>
            </a:pPr>
            <a:r>
              <a:rPr lang="en-US" sz="1000" dirty="0">
                <a:solidFill>
                  <a:prstClr val="white"/>
                </a:solidFill>
                <a:latin typeface="Neo Sans Intel" panose="020B0504020202020204" pitchFamily="34" charset="0"/>
                <a:ea typeface="Geneva" pitchFamily="126" charset="-128"/>
                <a:cs typeface="Neo Sans Intel"/>
              </a:rPr>
              <a:t>Intel Confidential</a:t>
            </a:r>
          </a:p>
        </p:txBody>
      </p:sp>
    </p:spTree>
    <p:extLst>
      <p:ext uri="{BB962C8B-B14F-4D97-AF65-F5344CB8AC3E}">
        <p14:creationId xmlns:p14="http://schemas.microsoft.com/office/powerpoint/2010/main" val="100443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9163136" y="6432516"/>
            <a:ext cx="2844800" cy="365125"/>
          </a:xfrm>
          <a:prstGeom prst="rect">
            <a:avLst/>
          </a:prstGeom>
        </p:spPr>
        <p:txBody>
          <a:bodyPr/>
          <a:lstStyle/>
          <a:p>
            <a:pPr defTabSz="609585" eaLnBrk="0" fontAlgn="base" hangingPunct="0">
              <a:spcBef>
                <a:spcPct val="0"/>
              </a:spcBef>
              <a:spcAft>
                <a:spcPct val="0"/>
              </a:spcAft>
            </a:pPr>
            <a:fld id="{EE2556C5-CE8C-6547-B838-EA80C61A4AF7}" type="slidenum">
              <a:rPr lang="en-US" smtClean="0">
                <a:solidFill>
                  <a:prstClr val="black"/>
                </a:solidFill>
                <a:latin typeface="Neo Sans Intel" panose="020B0504020202020204" pitchFamily="34" charset="0"/>
                <a:ea typeface="Geneva" pitchFamily="126" charset="-128"/>
              </a:rPr>
              <a:pPr defTabSz="609585" eaLnBrk="0" fontAlgn="base" hangingPunct="0">
                <a:spcBef>
                  <a:spcPct val="0"/>
                </a:spcBef>
                <a:spcAft>
                  <a:spcPct val="0"/>
                </a:spcAft>
              </a:pPr>
              <a:t>‹#›</a:t>
            </a:fld>
            <a:endParaRPr lang="en-US" dirty="0">
              <a:solidFill>
                <a:prstClr val="black"/>
              </a:solidFill>
              <a:latin typeface="Neo Sans Intel" panose="020B0504020202020204" pitchFamily="34" charset="0"/>
              <a:ea typeface="Geneva" pitchFamily="126" charset="-128"/>
            </a:endParaRPr>
          </a:p>
        </p:txBody>
      </p:sp>
      <p:sp>
        <p:nvSpPr>
          <p:cNvPr id="15" name="Content Placeholder 2"/>
          <p:cNvSpPr>
            <a:spLocks noGrp="1"/>
          </p:cNvSpPr>
          <p:nvPr>
            <p:ph sz="half" idx="1" hasCustomPrompt="1"/>
          </p:nvPr>
        </p:nvSpPr>
        <p:spPr>
          <a:xfrm>
            <a:off x="607485" y="1604438"/>
            <a:ext cx="5342468" cy="4567767"/>
          </a:xfrm>
        </p:spPr>
        <p:txBody>
          <a:bodyPr vert="horz" lIns="0" tIns="0" rIns="0" bIns="0" rtlCol="0">
            <a:noAutofit/>
          </a:bodyPr>
          <a:lstStyle>
            <a:lvl1pPr>
              <a:defRPr lang="en-US" dirty="0" smtClean="0"/>
            </a:lvl1pPr>
            <a:lvl2pPr>
              <a:defRPr lang="en-US" dirty="0" smtClean="0"/>
            </a:lvl2pPr>
            <a:lvl3pPr>
              <a:defRPr lang="en-US" sz="1867" dirty="0" smtClean="0"/>
            </a:lvl3pPr>
            <a:lvl4pPr>
              <a:defRPr lang="en-US" sz="1600" dirty="0" smtClean="0"/>
            </a:lvl4pPr>
            <a:lvl5pPr>
              <a:defRPr lang="en-US" sz="1600"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16" name="Content Placeholder 2"/>
          <p:cNvSpPr>
            <a:spLocks noGrp="1"/>
          </p:cNvSpPr>
          <p:nvPr>
            <p:ph sz="half" idx="13" hasCustomPrompt="1"/>
          </p:nvPr>
        </p:nvSpPr>
        <p:spPr>
          <a:xfrm>
            <a:off x="6237817" y="1604438"/>
            <a:ext cx="5340352" cy="4567767"/>
          </a:xfrm>
        </p:spPr>
        <p:txBody>
          <a:bodyPr vert="horz" lIns="0" tIns="0" rIns="0" bIns="0" rtlCol="0">
            <a:noAutofit/>
          </a:bodyPr>
          <a:lstStyle>
            <a:lvl1pPr>
              <a:defRPr lang="en-US" dirty="0" smtClean="0"/>
            </a:lvl1pPr>
            <a:lvl2pPr>
              <a:defRPr lang="en-US" dirty="0" smtClean="0"/>
            </a:lvl2pPr>
            <a:lvl3pPr>
              <a:defRPr lang="en-US" sz="1867" dirty="0" smtClean="0"/>
            </a:lvl3pPr>
            <a:lvl4pPr>
              <a:defRPr lang="en-US" sz="1600" dirty="0" smtClean="0"/>
            </a:lvl4pPr>
            <a:lvl5pPr>
              <a:defRPr lang="en-US" sz="1600"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8" name="Title 6"/>
          <p:cNvSpPr>
            <a:spLocks noGrp="1"/>
          </p:cNvSpPr>
          <p:nvPr>
            <p:ph type="title" hasCustomPrompt="1"/>
          </p:nvPr>
        </p:nvSpPr>
        <p:spPr>
          <a:xfrm>
            <a:off x="607484" y="411797"/>
            <a:ext cx="10972800" cy="115824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343419778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163136" y="6432516"/>
            <a:ext cx="2844800" cy="365125"/>
          </a:xfrm>
          <a:prstGeom prst="rect">
            <a:avLst/>
          </a:prstGeom>
        </p:spPr>
        <p:txBody>
          <a:bodyPr/>
          <a:lstStyle/>
          <a:p>
            <a:pPr defTabSz="609585" eaLnBrk="0" fontAlgn="base" hangingPunct="0">
              <a:spcBef>
                <a:spcPct val="0"/>
              </a:spcBef>
              <a:spcAft>
                <a:spcPct val="0"/>
              </a:spcAft>
            </a:pPr>
            <a:fld id="{EE2556C5-CE8C-6547-B838-EA80C61A4AF7}" type="slidenum">
              <a:rPr lang="en-US" smtClean="0">
                <a:solidFill>
                  <a:prstClr val="black"/>
                </a:solidFill>
                <a:latin typeface="Neo Sans Intel" panose="020B0504020202020204" pitchFamily="34" charset="0"/>
                <a:ea typeface="Geneva" pitchFamily="126" charset="-128"/>
              </a:rPr>
              <a:pPr defTabSz="609585" eaLnBrk="0" fontAlgn="base" hangingPunct="0">
                <a:spcBef>
                  <a:spcPct val="0"/>
                </a:spcBef>
                <a:spcAft>
                  <a:spcPct val="0"/>
                </a:spcAft>
              </a:pPr>
              <a:t>‹#›</a:t>
            </a:fld>
            <a:endParaRPr lang="en-US" dirty="0">
              <a:solidFill>
                <a:prstClr val="black"/>
              </a:solidFill>
              <a:latin typeface="Neo Sans Intel" panose="020B0504020202020204" pitchFamily="34" charset="0"/>
              <a:ea typeface="Geneva" pitchFamily="126" charset="-128"/>
            </a:endParaRPr>
          </a:p>
        </p:txBody>
      </p:sp>
      <p:sp>
        <p:nvSpPr>
          <p:cNvPr id="7" name="Title 6"/>
          <p:cNvSpPr>
            <a:spLocks noGrp="1"/>
          </p:cNvSpPr>
          <p:nvPr>
            <p:ph type="title" hasCustomPrompt="1"/>
          </p:nvPr>
        </p:nvSpPr>
        <p:spPr>
          <a:xfrm>
            <a:off x="607484" y="411797"/>
            <a:ext cx="10972800" cy="115824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
        <p:nvSpPr>
          <p:cNvPr id="9" name="Content Placeholder 8"/>
          <p:cNvSpPr>
            <a:spLocks noGrp="1"/>
          </p:cNvSpPr>
          <p:nvPr>
            <p:ph sz="quarter" idx="13" hasCustomPrompt="1"/>
          </p:nvPr>
        </p:nvSpPr>
        <p:spPr>
          <a:xfrm>
            <a:off x="607487" y="1604439"/>
            <a:ext cx="10970683" cy="4567767"/>
          </a:xfrm>
        </p:spPr>
        <p:txBody>
          <a:bodyPr/>
          <a:lstStyle>
            <a:lvl1pPr>
              <a:defRPr>
                <a:solidFill>
                  <a:srgbClr val="0071C5"/>
                </a:solidFill>
              </a:defRPr>
            </a:lvl1pPr>
            <a:lvl2pPr>
              <a:defRPr sz="2400"/>
            </a:lvl2pPr>
            <a:lvl3pPr>
              <a:defRPr sz="2400"/>
            </a:lvl3pPr>
            <a:lvl4pPr>
              <a:defRPr sz="2133"/>
            </a:lvl4pPr>
          </a:lstStyle>
          <a:p>
            <a:pPr lvl="0"/>
            <a:r>
              <a:rPr lang="en-US" dirty="0" smtClean="0"/>
              <a:t>18pt Intel Clear body text</a:t>
            </a:r>
          </a:p>
          <a:p>
            <a:pPr lvl="1"/>
            <a:r>
              <a:rPr lang="en-US" dirty="0" smtClean="0"/>
              <a:t>18pt Intel Clear bullet one</a:t>
            </a:r>
          </a:p>
          <a:p>
            <a:pPr lvl="2"/>
            <a:r>
              <a:rPr lang="en-US" dirty="0" smtClean="0"/>
              <a:t>18pt Intel Clear sub-bullet</a:t>
            </a:r>
          </a:p>
          <a:p>
            <a:pPr lvl="3"/>
            <a:r>
              <a:rPr lang="en-US" dirty="0" smtClean="0"/>
              <a:t>16pt Intel Clear fourth level</a:t>
            </a:r>
          </a:p>
          <a:p>
            <a:pPr lvl="4"/>
            <a:r>
              <a:rPr lang="en-US" dirty="0" err="1" smtClean="0"/>
              <a:t>14pt</a:t>
            </a:r>
            <a:r>
              <a:rPr lang="en-US" dirty="0" smtClean="0"/>
              <a:t> Intel Clear fifth level</a:t>
            </a:r>
            <a:endParaRPr lang="en-US" dirty="0"/>
          </a:p>
        </p:txBody>
      </p:sp>
    </p:spTree>
    <p:extLst>
      <p:ext uri="{BB962C8B-B14F-4D97-AF65-F5344CB8AC3E}">
        <p14:creationId xmlns:p14="http://schemas.microsoft.com/office/powerpoint/2010/main" val="3674846267"/>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secHead">
  <p:cSld name="Blue Section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7484" y="2810749"/>
            <a:ext cx="10363200" cy="1362075"/>
          </a:xfrm>
        </p:spPr>
        <p:txBody>
          <a:bodyPr anchor="b" anchorCtr="0">
            <a:noAutofit/>
          </a:bodyPr>
          <a:lstStyle>
            <a:lvl1pPr algn="l">
              <a:lnSpc>
                <a:spcPct val="80000"/>
              </a:lnSpc>
              <a:defRPr sz="7200" b="0" cap="none" spc="0" baseline="0">
                <a:solidFill>
                  <a:schemeClr val="bg1"/>
                </a:solidFill>
                <a:latin typeface="Intel Clear Pro" panose="020B0804020202060201" pitchFamily="34" charset="0"/>
                <a:cs typeface="Intel Clear Pro" panose="020B0804020202060201" pitchFamily="34" charset="0"/>
              </a:defRPr>
            </a:lvl1pPr>
          </a:lstStyle>
          <a:p>
            <a:r>
              <a:rPr lang="en-US" dirty="0" smtClean="0"/>
              <a:t>54pt Intel Clear Pro</a:t>
            </a:r>
            <a:br>
              <a:rPr lang="en-US" dirty="0" smtClean="0"/>
            </a:br>
            <a:r>
              <a:rPr lang="en-US" dirty="0" smtClean="0"/>
              <a:t>blue section break</a:t>
            </a:r>
            <a:endParaRPr lang="en-US" dirty="0"/>
          </a:p>
        </p:txBody>
      </p:sp>
      <p:sp>
        <p:nvSpPr>
          <p:cNvPr id="3" name="Text Placeholder 2"/>
          <p:cNvSpPr>
            <a:spLocks noGrp="1"/>
          </p:cNvSpPr>
          <p:nvPr>
            <p:ph type="body" idx="1" hasCustomPrompt="1"/>
          </p:nvPr>
        </p:nvSpPr>
        <p:spPr>
          <a:xfrm>
            <a:off x="607484" y="4321533"/>
            <a:ext cx="10363200" cy="1500187"/>
          </a:xfrm>
        </p:spPr>
        <p:txBody>
          <a:bodyPr anchor="t" anchorCtr="0">
            <a:noAutofit/>
          </a:bodyPr>
          <a:lstStyle>
            <a:lvl1pPr marL="0" indent="0">
              <a:buNone/>
              <a:defRPr sz="2133" b="0" i="0" baseline="0">
                <a:solidFill>
                  <a:srgbClr val="F3D54E"/>
                </a:solidFill>
                <a:latin typeface="Intel Clear"/>
                <a:cs typeface="Intel Clear"/>
              </a:defRPr>
            </a:lvl1pPr>
            <a:lvl2pPr marL="609555" indent="0">
              <a:buNone/>
              <a:defRPr sz="2400">
                <a:solidFill>
                  <a:schemeClr val="tx1">
                    <a:tint val="75000"/>
                  </a:schemeClr>
                </a:solidFill>
              </a:defRPr>
            </a:lvl2pPr>
            <a:lvl3pPr marL="1219108" indent="0">
              <a:buNone/>
              <a:defRPr sz="2133">
                <a:solidFill>
                  <a:schemeClr val="tx1">
                    <a:tint val="75000"/>
                  </a:schemeClr>
                </a:solidFill>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5"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r>
              <a:rPr lang="en-US" dirty="0" smtClean="0"/>
              <a:t>16pt Intel Clear Subhead</a:t>
            </a:r>
            <a:endParaRPr lang="en-US" dirty="0"/>
          </a:p>
        </p:txBody>
      </p:sp>
      <p:sp>
        <p:nvSpPr>
          <p:cNvPr id="6" name="Rectangle 5"/>
          <p:cNvSpPr/>
          <p:nvPr/>
        </p:nvSpPr>
        <p:spPr>
          <a:xfrm>
            <a:off x="605370" y="6554398"/>
            <a:ext cx="1707199" cy="123111"/>
          </a:xfrm>
          <a:prstGeom prst="rect">
            <a:avLst/>
          </a:prstGeom>
        </p:spPr>
        <p:txBody>
          <a:bodyPr wrap="none" lIns="0" tIns="0" rIns="0" bIns="0">
            <a:spAutoFit/>
          </a:bodyPr>
          <a:lstStyle/>
          <a:p>
            <a:pPr defTabSz="609585" eaLnBrk="0" fontAlgn="base" hangingPunct="0">
              <a:spcBef>
                <a:spcPct val="0"/>
              </a:spcBef>
              <a:spcAft>
                <a:spcPct val="0"/>
              </a:spcAft>
            </a:pPr>
            <a:r>
              <a:rPr lang="en-US" sz="800" dirty="0">
                <a:solidFill>
                  <a:prstClr val="white"/>
                </a:solidFill>
                <a:ea typeface="Geneva" pitchFamily="126" charset="-128"/>
                <a:cs typeface="Intel Clear"/>
              </a:rPr>
              <a:t>Intel Confidential – Internal Use Only</a:t>
            </a:r>
          </a:p>
        </p:txBody>
      </p:sp>
    </p:spTree>
    <p:extLst>
      <p:ext uri="{BB962C8B-B14F-4D97-AF65-F5344CB8AC3E}">
        <p14:creationId xmlns:p14="http://schemas.microsoft.com/office/powerpoint/2010/main" val="3934812211"/>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cSld name="1_Divider">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BEBA8EAE-BF5A-486C-A8C5-ECC9F3942E4B}">
                <a14:imgProps xmlns:a14="http://schemas.microsoft.com/office/drawing/2010/main">
                  <a14:imgLayer r:embed="rId3">
                    <a14:imgEffect>
                      <a14:backgroundRemoval t="2256" b="98496" l="174" r="99217"/>
                    </a14:imgEffect>
                  </a14:imgLayer>
                </a14:imgProps>
              </a:ext>
              <a:ext uri="{28A0092B-C50C-407E-A947-70E740481C1C}">
                <a14:useLocalDpi xmlns:a14="http://schemas.microsoft.com/office/drawing/2010/main" val="0"/>
              </a:ext>
            </a:extLst>
          </a:blip>
          <a:stretch>
            <a:fillRect/>
          </a:stretch>
        </p:blipFill>
        <p:spPr>
          <a:xfrm rot="10800000">
            <a:off x="-198475" y="1001539"/>
            <a:ext cx="12192000" cy="3175332"/>
          </a:xfrm>
          <a:prstGeom prst="rect">
            <a:avLst/>
          </a:prstGeom>
          <a:effectLst>
            <a:outerShdw blurRad="50800" dist="38100" dir="2700000" algn="tl" rotWithShape="0">
              <a:prstClr val="black">
                <a:alpha val="40000"/>
              </a:prstClr>
            </a:outerShdw>
          </a:effectLst>
        </p:spPr>
      </p:pic>
      <p:sp>
        <p:nvSpPr>
          <p:cNvPr id="3" name="Freeform 2"/>
          <p:cNvSpPr>
            <a:spLocks/>
          </p:cNvSpPr>
          <p:nvPr/>
        </p:nvSpPr>
        <p:spPr>
          <a:xfrm>
            <a:off x="2864484" y="1072407"/>
            <a:ext cx="5165848" cy="1337340"/>
          </a:xfrm>
          <a:custGeom>
            <a:avLst/>
            <a:gdLst>
              <a:gd name="connsiteX0" fmla="*/ 31898 w 3848986"/>
              <a:gd name="connsiteY0" fmla="*/ 31898 h 1297172"/>
              <a:gd name="connsiteX1" fmla="*/ 2870791 w 3848986"/>
              <a:gd name="connsiteY1" fmla="*/ 31898 h 1297172"/>
              <a:gd name="connsiteX2" fmla="*/ 2881424 w 3848986"/>
              <a:gd name="connsiteY2" fmla="*/ 435935 h 1297172"/>
              <a:gd name="connsiteX3" fmla="*/ 3051544 w 3848986"/>
              <a:gd name="connsiteY3" fmla="*/ 414670 h 1297172"/>
              <a:gd name="connsiteX4" fmla="*/ 3072810 w 3848986"/>
              <a:gd name="connsiteY4" fmla="*/ 0 h 1297172"/>
              <a:gd name="connsiteX5" fmla="*/ 3848986 w 3848986"/>
              <a:gd name="connsiteY5" fmla="*/ 10632 h 1297172"/>
              <a:gd name="connsiteX6" fmla="*/ 3848986 w 3848986"/>
              <a:gd name="connsiteY6" fmla="*/ 1286539 h 1297172"/>
              <a:gd name="connsiteX7" fmla="*/ 1924493 w 3848986"/>
              <a:gd name="connsiteY7" fmla="*/ 1297172 h 1297172"/>
              <a:gd name="connsiteX8" fmla="*/ 1935126 w 3848986"/>
              <a:gd name="connsiteY8" fmla="*/ 967563 h 1297172"/>
              <a:gd name="connsiteX9" fmla="*/ 1616149 w 3848986"/>
              <a:gd name="connsiteY9" fmla="*/ 978195 h 1297172"/>
              <a:gd name="connsiteX10" fmla="*/ 1616149 w 3848986"/>
              <a:gd name="connsiteY10" fmla="*/ 1297172 h 1297172"/>
              <a:gd name="connsiteX11" fmla="*/ 0 w 3848986"/>
              <a:gd name="connsiteY11" fmla="*/ 1297172 h 1297172"/>
              <a:gd name="connsiteX12" fmla="*/ 31898 w 3848986"/>
              <a:gd name="connsiteY12" fmla="*/ 31898 h 1297172"/>
              <a:gd name="connsiteX0" fmla="*/ 31898 w 3848986"/>
              <a:gd name="connsiteY0" fmla="*/ 31898 h 1297172"/>
              <a:gd name="connsiteX1" fmla="*/ 2870791 w 3848986"/>
              <a:gd name="connsiteY1" fmla="*/ 31898 h 1297172"/>
              <a:gd name="connsiteX2" fmla="*/ 2881424 w 3848986"/>
              <a:gd name="connsiteY2" fmla="*/ 435935 h 1297172"/>
              <a:gd name="connsiteX3" fmla="*/ 3062177 w 3848986"/>
              <a:gd name="connsiteY3" fmla="*/ 457200 h 1297172"/>
              <a:gd name="connsiteX4" fmla="*/ 3072810 w 3848986"/>
              <a:gd name="connsiteY4" fmla="*/ 0 h 1297172"/>
              <a:gd name="connsiteX5" fmla="*/ 3848986 w 3848986"/>
              <a:gd name="connsiteY5" fmla="*/ 10632 h 1297172"/>
              <a:gd name="connsiteX6" fmla="*/ 3848986 w 3848986"/>
              <a:gd name="connsiteY6" fmla="*/ 1286539 h 1297172"/>
              <a:gd name="connsiteX7" fmla="*/ 1924493 w 3848986"/>
              <a:gd name="connsiteY7" fmla="*/ 1297172 h 1297172"/>
              <a:gd name="connsiteX8" fmla="*/ 1935126 w 3848986"/>
              <a:gd name="connsiteY8" fmla="*/ 967563 h 1297172"/>
              <a:gd name="connsiteX9" fmla="*/ 1616149 w 3848986"/>
              <a:gd name="connsiteY9" fmla="*/ 978195 h 1297172"/>
              <a:gd name="connsiteX10" fmla="*/ 1616149 w 3848986"/>
              <a:gd name="connsiteY10" fmla="*/ 1297172 h 1297172"/>
              <a:gd name="connsiteX11" fmla="*/ 0 w 3848986"/>
              <a:gd name="connsiteY11" fmla="*/ 1297172 h 1297172"/>
              <a:gd name="connsiteX12" fmla="*/ 31898 w 3848986"/>
              <a:gd name="connsiteY12" fmla="*/ 31898 h 1297172"/>
              <a:gd name="connsiteX0" fmla="*/ 31898 w 3848986"/>
              <a:gd name="connsiteY0" fmla="*/ 31898 h 1297172"/>
              <a:gd name="connsiteX1" fmla="*/ 2870791 w 3848986"/>
              <a:gd name="connsiteY1" fmla="*/ 31898 h 1297172"/>
              <a:gd name="connsiteX2" fmla="*/ 2881424 w 3848986"/>
              <a:gd name="connsiteY2" fmla="*/ 435935 h 1297172"/>
              <a:gd name="connsiteX3" fmla="*/ 3062177 w 3848986"/>
              <a:gd name="connsiteY3" fmla="*/ 438150 h 1297172"/>
              <a:gd name="connsiteX4" fmla="*/ 3072810 w 3848986"/>
              <a:gd name="connsiteY4" fmla="*/ 0 h 1297172"/>
              <a:gd name="connsiteX5" fmla="*/ 3848986 w 3848986"/>
              <a:gd name="connsiteY5" fmla="*/ 10632 h 1297172"/>
              <a:gd name="connsiteX6" fmla="*/ 3848986 w 3848986"/>
              <a:gd name="connsiteY6" fmla="*/ 1286539 h 1297172"/>
              <a:gd name="connsiteX7" fmla="*/ 1924493 w 3848986"/>
              <a:gd name="connsiteY7" fmla="*/ 1297172 h 1297172"/>
              <a:gd name="connsiteX8" fmla="*/ 1935126 w 3848986"/>
              <a:gd name="connsiteY8" fmla="*/ 967563 h 1297172"/>
              <a:gd name="connsiteX9" fmla="*/ 1616149 w 3848986"/>
              <a:gd name="connsiteY9" fmla="*/ 978195 h 1297172"/>
              <a:gd name="connsiteX10" fmla="*/ 1616149 w 3848986"/>
              <a:gd name="connsiteY10" fmla="*/ 1297172 h 1297172"/>
              <a:gd name="connsiteX11" fmla="*/ 0 w 3848986"/>
              <a:gd name="connsiteY11" fmla="*/ 1297172 h 1297172"/>
              <a:gd name="connsiteX12" fmla="*/ 31898 w 3848986"/>
              <a:gd name="connsiteY12" fmla="*/ 31898 h 1297172"/>
              <a:gd name="connsiteX0" fmla="*/ 31898 w 3848986"/>
              <a:gd name="connsiteY0" fmla="*/ 31898 h 1297172"/>
              <a:gd name="connsiteX1" fmla="*/ 2870791 w 3848986"/>
              <a:gd name="connsiteY1" fmla="*/ 31898 h 1297172"/>
              <a:gd name="connsiteX2" fmla="*/ 2881424 w 3848986"/>
              <a:gd name="connsiteY2" fmla="*/ 435935 h 1297172"/>
              <a:gd name="connsiteX3" fmla="*/ 3062177 w 3848986"/>
              <a:gd name="connsiteY3" fmla="*/ 438150 h 1297172"/>
              <a:gd name="connsiteX4" fmla="*/ 3072810 w 3848986"/>
              <a:gd name="connsiteY4" fmla="*/ 0 h 1297172"/>
              <a:gd name="connsiteX5" fmla="*/ 3848986 w 3848986"/>
              <a:gd name="connsiteY5" fmla="*/ 10632 h 1297172"/>
              <a:gd name="connsiteX6" fmla="*/ 3848986 w 3848986"/>
              <a:gd name="connsiteY6" fmla="*/ 1286539 h 1297172"/>
              <a:gd name="connsiteX7" fmla="*/ 1924493 w 3848986"/>
              <a:gd name="connsiteY7" fmla="*/ 1297172 h 1297172"/>
              <a:gd name="connsiteX8" fmla="*/ 1935126 w 3848986"/>
              <a:gd name="connsiteY8" fmla="*/ 967563 h 1297172"/>
              <a:gd name="connsiteX9" fmla="*/ 1616149 w 3848986"/>
              <a:gd name="connsiteY9" fmla="*/ 978195 h 1297172"/>
              <a:gd name="connsiteX10" fmla="*/ 1616149 w 3848986"/>
              <a:gd name="connsiteY10" fmla="*/ 1297172 h 1297172"/>
              <a:gd name="connsiteX11" fmla="*/ 0 w 3848986"/>
              <a:gd name="connsiteY11" fmla="*/ 1297172 h 1297172"/>
              <a:gd name="connsiteX12" fmla="*/ 31898 w 3848986"/>
              <a:gd name="connsiteY12" fmla="*/ 31898 h 1297172"/>
              <a:gd name="connsiteX0" fmla="*/ 31898 w 3848986"/>
              <a:gd name="connsiteY0" fmla="*/ 25548 h 1290822"/>
              <a:gd name="connsiteX1" fmla="*/ 2870791 w 3848986"/>
              <a:gd name="connsiteY1" fmla="*/ 25548 h 1290822"/>
              <a:gd name="connsiteX2" fmla="*/ 2881424 w 3848986"/>
              <a:gd name="connsiteY2" fmla="*/ 429585 h 1290822"/>
              <a:gd name="connsiteX3" fmla="*/ 3062177 w 3848986"/>
              <a:gd name="connsiteY3" fmla="*/ 431800 h 1290822"/>
              <a:gd name="connsiteX4" fmla="*/ 3053760 w 3848986"/>
              <a:gd name="connsiteY4" fmla="*/ 0 h 1290822"/>
              <a:gd name="connsiteX5" fmla="*/ 3848986 w 3848986"/>
              <a:gd name="connsiteY5" fmla="*/ 4282 h 1290822"/>
              <a:gd name="connsiteX6" fmla="*/ 3848986 w 3848986"/>
              <a:gd name="connsiteY6" fmla="*/ 1280189 h 1290822"/>
              <a:gd name="connsiteX7" fmla="*/ 1924493 w 3848986"/>
              <a:gd name="connsiteY7" fmla="*/ 1290822 h 1290822"/>
              <a:gd name="connsiteX8" fmla="*/ 1935126 w 3848986"/>
              <a:gd name="connsiteY8" fmla="*/ 961213 h 1290822"/>
              <a:gd name="connsiteX9" fmla="*/ 1616149 w 3848986"/>
              <a:gd name="connsiteY9" fmla="*/ 971845 h 1290822"/>
              <a:gd name="connsiteX10" fmla="*/ 1616149 w 3848986"/>
              <a:gd name="connsiteY10" fmla="*/ 1290822 h 1290822"/>
              <a:gd name="connsiteX11" fmla="*/ 0 w 3848986"/>
              <a:gd name="connsiteY11" fmla="*/ 1290822 h 1290822"/>
              <a:gd name="connsiteX12" fmla="*/ 31898 w 3848986"/>
              <a:gd name="connsiteY12" fmla="*/ 25548 h 1290822"/>
              <a:gd name="connsiteX0" fmla="*/ 31898 w 3848986"/>
              <a:gd name="connsiteY0" fmla="*/ 25548 h 1290822"/>
              <a:gd name="connsiteX1" fmla="*/ 2870791 w 3848986"/>
              <a:gd name="connsiteY1" fmla="*/ 25548 h 1290822"/>
              <a:gd name="connsiteX2" fmla="*/ 2881424 w 3848986"/>
              <a:gd name="connsiteY2" fmla="*/ 429585 h 1290822"/>
              <a:gd name="connsiteX3" fmla="*/ 3062177 w 3848986"/>
              <a:gd name="connsiteY3" fmla="*/ 431800 h 1290822"/>
              <a:gd name="connsiteX4" fmla="*/ 3053760 w 3848986"/>
              <a:gd name="connsiteY4" fmla="*/ 0 h 1290822"/>
              <a:gd name="connsiteX5" fmla="*/ 3848986 w 3848986"/>
              <a:gd name="connsiteY5" fmla="*/ 4282 h 1290822"/>
              <a:gd name="connsiteX6" fmla="*/ 3848986 w 3848986"/>
              <a:gd name="connsiteY6" fmla="*/ 1280189 h 1290822"/>
              <a:gd name="connsiteX7" fmla="*/ 1943543 w 3848986"/>
              <a:gd name="connsiteY7" fmla="*/ 1290822 h 1290822"/>
              <a:gd name="connsiteX8" fmla="*/ 1935126 w 3848986"/>
              <a:gd name="connsiteY8" fmla="*/ 961213 h 1290822"/>
              <a:gd name="connsiteX9" fmla="*/ 1616149 w 3848986"/>
              <a:gd name="connsiteY9" fmla="*/ 971845 h 1290822"/>
              <a:gd name="connsiteX10" fmla="*/ 1616149 w 3848986"/>
              <a:gd name="connsiteY10" fmla="*/ 1290822 h 1290822"/>
              <a:gd name="connsiteX11" fmla="*/ 0 w 3848986"/>
              <a:gd name="connsiteY11" fmla="*/ 1290822 h 1290822"/>
              <a:gd name="connsiteX12" fmla="*/ 31898 w 3848986"/>
              <a:gd name="connsiteY12" fmla="*/ 25548 h 1290822"/>
              <a:gd name="connsiteX0" fmla="*/ 31898 w 3848986"/>
              <a:gd name="connsiteY0" fmla="*/ 25548 h 1290822"/>
              <a:gd name="connsiteX1" fmla="*/ 2870791 w 3848986"/>
              <a:gd name="connsiteY1" fmla="*/ 25548 h 1290822"/>
              <a:gd name="connsiteX2" fmla="*/ 2881424 w 3848986"/>
              <a:gd name="connsiteY2" fmla="*/ 429585 h 1290822"/>
              <a:gd name="connsiteX3" fmla="*/ 3062177 w 3848986"/>
              <a:gd name="connsiteY3" fmla="*/ 431800 h 1290822"/>
              <a:gd name="connsiteX4" fmla="*/ 3053760 w 3848986"/>
              <a:gd name="connsiteY4" fmla="*/ 0 h 1290822"/>
              <a:gd name="connsiteX5" fmla="*/ 3848986 w 3848986"/>
              <a:gd name="connsiteY5" fmla="*/ 4282 h 1290822"/>
              <a:gd name="connsiteX6" fmla="*/ 3848986 w 3848986"/>
              <a:gd name="connsiteY6" fmla="*/ 1280189 h 1290822"/>
              <a:gd name="connsiteX7" fmla="*/ 1943543 w 3848986"/>
              <a:gd name="connsiteY7" fmla="*/ 1290822 h 1290822"/>
              <a:gd name="connsiteX8" fmla="*/ 1935126 w 3848986"/>
              <a:gd name="connsiteY8" fmla="*/ 967563 h 1290822"/>
              <a:gd name="connsiteX9" fmla="*/ 1616149 w 3848986"/>
              <a:gd name="connsiteY9" fmla="*/ 971845 h 1290822"/>
              <a:gd name="connsiteX10" fmla="*/ 1616149 w 3848986"/>
              <a:gd name="connsiteY10" fmla="*/ 1290822 h 1290822"/>
              <a:gd name="connsiteX11" fmla="*/ 0 w 3848986"/>
              <a:gd name="connsiteY11" fmla="*/ 1290822 h 1290822"/>
              <a:gd name="connsiteX12" fmla="*/ 31898 w 3848986"/>
              <a:gd name="connsiteY12" fmla="*/ 25548 h 1290822"/>
              <a:gd name="connsiteX0" fmla="*/ 44598 w 3848986"/>
              <a:gd name="connsiteY0" fmla="*/ 12848 h 1290822"/>
              <a:gd name="connsiteX1" fmla="*/ 2870791 w 3848986"/>
              <a:gd name="connsiteY1" fmla="*/ 25548 h 1290822"/>
              <a:gd name="connsiteX2" fmla="*/ 2881424 w 3848986"/>
              <a:gd name="connsiteY2" fmla="*/ 429585 h 1290822"/>
              <a:gd name="connsiteX3" fmla="*/ 3062177 w 3848986"/>
              <a:gd name="connsiteY3" fmla="*/ 431800 h 1290822"/>
              <a:gd name="connsiteX4" fmla="*/ 3053760 w 3848986"/>
              <a:gd name="connsiteY4" fmla="*/ 0 h 1290822"/>
              <a:gd name="connsiteX5" fmla="*/ 3848986 w 3848986"/>
              <a:gd name="connsiteY5" fmla="*/ 4282 h 1290822"/>
              <a:gd name="connsiteX6" fmla="*/ 3848986 w 3848986"/>
              <a:gd name="connsiteY6" fmla="*/ 1280189 h 1290822"/>
              <a:gd name="connsiteX7" fmla="*/ 1943543 w 3848986"/>
              <a:gd name="connsiteY7" fmla="*/ 1290822 h 1290822"/>
              <a:gd name="connsiteX8" fmla="*/ 1935126 w 3848986"/>
              <a:gd name="connsiteY8" fmla="*/ 967563 h 1290822"/>
              <a:gd name="connsiteX9" fmla="*/ 1616149 w 3848986"/>
              <a:gd name="connsiteY9" fmla="*/ 971845 h 1290822"/>
              <a:gd name="connsiteX10" fmla="*/ 1616149 w 3848986"/>
              <a:gd name="connsiteY10" fmla="*/ 1290822 h 1290822"/>
              <a:gd name="connsiteX11" fmla="*/ 0 w 3848986"/>
              <a:gd name="connsiteY11" fmla="*/ 1290822 h 1290822"/>
              <a:gd name="connsiteX12" fmla="*/ 44598 w 3848986"/>
              <a:gd name="connsiteY12" fmla="*/ 12848 h 1290822"/>
              <a:gd name="connsiteX0" fmla="*/ 14427 w 3850565"/>
              <a:gd name="connsiteY0" fmla="*/ 12848 h 1290822"/>
              <a:gd name="connsiteX1" fmla="*/ 2872370 w 3850565"/>
              <a:gd name="connsiteY1" fmla="*/ 25548 h 1290822"/>
              <a:gd name="connsiteX2" fmla="*/ 2883003 w 3850565"/>
              <a:gd name="connsiteY2" fmla="*/ 429585 h 1290822"/>
              <a:gd name="connsiteX3" fmla="*/ 3063756 w 3850565"/>
              <a:gd name="connsiteY3" fmla="*/ 431800 h 1290822"/>
              <a:gd name="connsiteX4" fmla="*/ 3055339 w 3850565"/>
              <a:gd name="connsiteY4" fmla="*/ 0 h 1290822"/>
              <a:gd name="connsiteX5" fmla="*/ 3850565 w 3850565"/>
              <a:gd name="connsiteY5" fmla="*/ 4282 h 1290822"/>
              <a:gd name="connsiteX6" fmla="*/ 3850565 w 3850565"/>
              <a:gd name="connsiteY6" fmla="*/ 1280189 h 1290822"/>
              <a:gd name="connsiteX7" fmla="*/ 1945122 w 3850565"/>
              <a:gd name="connsiteY7" fmla="*/ 1290822 h 1290822"/>
              <a:gd name="connsiteX8" fmla="*/ 1936705 w 3850565"/>
              <a:gd name="connsiteY8" fmla="*/ 967563 h 1290822"/>
              <a:gd name="connsiteX9" fmla="*/ 1617728 w 3850565"/>
              <a:gd name="connsiteY9" fmla="*/ 971845 h 1290822"/>
              <a:gd name="connsiteX10" fmla="*/ 1617728 w 3850565"/>
              <a:gd name="connsiteY10" fmla="*/ 1290822 h 1290822"/>
              <a:gd name="connsiteX11" fmla="*/ 1579 w 3850565"/>
              <a:gd name="connsiteY11" fmla="*/ 1290822 h 1290822"/>
              <a:gd name="connsiteX12" fmla="*/ 14427 w 3850565"/>
              <a:gd name="connsiteY12" fmla="*/ 12848 h 1290822"/>
              <a:gd name="connsiteX0" fmla="*/ 12848 w 3848986"/>
              <a:gd name="connsiteY0" fmla="*/ 12848 h 1290822"/>
              <a:gd name="connsiteX1" fmla="*/ 2870791 w 3848986"/>
              <a:gd name="connsiteY1" fmla="*/ 25548 h 1290822"/>
              <a:gd name="connsiteX2" fmla="*/ 2881424 w 3848986"/>
              <a:gd name="connsiteY2" fmla="*/ 429585 h 1290822"/>
              <a:gd name="connsiteX3" fmla="*/ 3062177 w 3848986"/>
              <a:gd name="connsiteY3" fmla="*/ 431800 h 1290822"/>
              <a:gd name="connsiteX4" fmla="*/ 3053760 w 3848986"/>
              <a:gd name="connsiteY4" fmla="*/ 0 h 1290822"/>
              <a:gd name="connsiteX5" fmla="*/ 3848986 w 3848986"/>
              <a:gd name="connsiteY5" fmla="*/ 4282 h 1290822"/>
              <a:gd name="connsiteX6" fmla="*/ 3848986 w 3848986"/>
              <a:gd name="connsiteY6" fmla="*/ 1280189 h 1290822"/>
              <a:gd name="connsiteX7" fmla="*/ 1943543 w 3848986"/>
              <a:gd name="connsiteY7" fmla="*/ 1290822 h 1290822"/>
              <a:gd name="connsiteX8" fmla="*/ 1935126 w 3848986"/>
              <a:gd name="connsiteY8" fmla="*/ 967563 h 1290822"/>
              <a:gd name="connsiteX9" fmla="*/ 1616149 w 3848986"/>
              <a:gd name="connsiteY9" fmla="*/ 971845 h 1290822"/>
              <a:gd name="connsiteX10" fmla="*/ 1616149 w 3848986"/>
              <a:gd name="connsiteY10" fmla="*/ 1290822 h 1290822"/>
              <a:gd name="connsiteX11" fmla="*/ 0 w 3848986"/>
              <a:gd name="connsiteY11" fmla="*/ 1290822 h 1290822"/>
              <a:gd name="connsiteX12" fmla="*/ 12848 w 3848986"/>
              <a:gd name="connsiteY12" fmla="*/ 12848 h 1290822"/>
              <a:gd name="connsiteX0" fmla="*/ 12848 w 3848986"/>
              <a:gd name="connsiteY0" fmla="*/ 12848 h 1290822"/>
              <a:gd name="connsiteX1" fmla="*/ 2883491 w 3848986"/>
              <a:gd name="connsiteY1" fmla="*/ 6498 h 1290822"/>
              <a:gd name="connsiteX2" fmla="*/ 2881424 w 3848986"/>
              <a:gd name="connsiteY2" fmla="*/ 429585 h 1290822"/>
              <a:gd name="connsiteX3" fmla="*/ 3062177 w 3848986"/>
              <a:gd name="connsiteY3" fmla="*/ 431800 h 1290822"/>
              <a:gd name="connsiteX4" fmla="*/ 3053760 w 3848986"/>
              <a:gd name="connsiteY4" fmla="*/ 0 h 1290822"/>
              <a:gd name="connsiteX5" fmla="*/ 3848986 w 3848986"/>
              <a:gd name="connsiteY5" fmla="*/ 4282 h 1290822"/>
              <a:gd name="connsiteX6" fmla="*/ 3848986 w 3848986"/>
              <a:gd name="connsiteY6" fmla="*/ 1280189 h 1290822"/>
              <a:gd name="connsiteX7" fmla="*/ 1943543 w 3848986"/>
              <a:gd name="connsiteY7" fmla="*/ 1290822 h 1290822"/>
              <a:gd name="connsiteX8" fmla="*/ 1935126 w 3848986"/>
              <a:gd name="connsiteY8" fmla="*/ 967563 h 1290822"/>
              <a:gd name="connsiteX9" fmla="*/ 1616149 w 3848986"/>
              <a:gd name="connsiteY9" fmla="*/ 971845 h 1290822"/>
              <a:gd name="connsiteX10" fmla="*/ 1616149 w 3848986"/>
              <a:gd name="connsiteY10" fmla="*/ 1290822 h 1290822"/>
              <a:gd name="connsiteX11" fmla="*/ 0 w 3848986"/>
              <a:gd name="connsiteY11" fmla="*/ 1290822 h 1290822"/>
              <a:gd name="connsiteX12" fmla="*/ 12848 w 3848986"/>
              <a:gd name="connsiteY12" fmla="*/ 12848 h 1290822"/>
              <a:gd name="connsiteX0" fmla="*/ 12848 w 3848986"/>
              <a:gd name="connsiteY0" fmla="*/ 12848 h 1290822"/>
              <a:gd name="connsiteX1" fmla="*/ 2883491 w 3848986"/>
              <a:gd name="connsiteY1" fmla="*/ 6498 h 1290822"/>
              <a:gd name="connsiteX2" fmla="*/ 2881424 w 3848986"/>
              <a:gd name="connsiteY2" fmla="*/ 429585 h 1290822"/>
              <a:gd name="connsiteX3" fmla="*/ 3043127 w 3848986"/>
              <a:gd name="connsiteY3" fmla="*/ 431800 h 1290822"/>
              <a:gd name="connsiteX4" fmla="*/ 3053760 w 3848986"/>
              <a:gd name="connsiteY4" fmla="*/ 0 h 1290822"/>
              <a:gd name="connsiteX5" fmla="*/ 3848986 w 3848986"/>
              <a:gd name="connsiteY5" fmla="*/ 4282 h 1290822"/>
              <a:gd name="connsiteX6" fmla="*/ 3848986 w 3848986"/>
              <a:gd name="connsiteY6" fmla="*/ 1280189 h 1290822"/>
              <a:gd name="connsiteX7" fmla="*/ 1943543 w 3848986"/>
              <a:gd name="connsiteY7" fmla="*/ 1290822 h 1290822"/>
              <a:gd name="connsiteX8" fmla="*/ 1935126 w 3848986"/>
              <a:gd name="connsiteY8" fmla="*/ 967563 h 1290822"/>
              <a:gd name="connsiteX9" fmla="*/ 1616149 w 3848986"/>
              <a:gd name="connsiteY9" fmla="*/ 971845 h 1290822"/>
              <a:gd name="connsiteX10" fmla="*/ 1616149 w 3848986"/>
              <a:gd name="connsiteY10" fmla="*/ 1290822 h 1290822"/>
              <a:gd name="connsiteX11" fmla="*/ 0 w 3848986"/>
              <a:gd name="connsiteY11" fmla="*/ 1290822 h 1290822"/>
              <a:gd name="connsiteX12" fmla="*/ 12848 w 3848986"/>
              <a:gd name="connsiteY12" fmla="*/ 12848 h 1290822"/>
              <a:gd name="connsiteX0" fmla="*/ 12848 w 3848986"/>
              <a:gd name="connsiteY0" fmla="*/ 14916 h 1292890"/>
              <a:gd name="connsiteX1" fmla="*/ 2883491 w 3848986"/>
              <a:gd name="connsiteY1" fmla="*/ 8566 h 1292890"/>
              <a:gd name="connsiteX2" fmla="*/ 2881424 w 3848986"/>
              <a:gd name="connsiteY2" fmla="*/ 431653 h 1292890"/>
              <a:gd name="connsiteX3" fmla="*/ 3043127 w 3848986"/>
              <a:gd name="connsiteY3" fmla="*/ 433868 h 1292890"/>
              <a:gd name="connsiteX4" fmla="*/ 3053760 w 3848986"/>
              <a:gd name="connsiteY4" fmla="*/ 2068 h 1292890"/>
              <a:gd name="connsiteX5" fmla="*/ 3829936 w 3848986"/>
              <a:gd name="connsiteY5" fmla="*/ 0 h 1292890"/>
              <a:gd name="connsiteX6" fmla="*/ 3848986 w 3848986"/>
              <a:gd name="connsiteY6" fmla="*/ 1282257 h 1292890"/>
              <a:gd name="connsiteX7" fmla="*/ 1943543 w 3848986"/>
              <a:gd name="connsiteY7" fmla="*/ 1292890 h 1292890"/>
              <a:gd name="connsiteX8" fmla="*/ 1935126 w 3848986"/>
              <a:gd name="connsiteY8" fmla="*/ 969631 h 1292890"/>
              <a:gd name="connsiteX9" fmla="*/ 1616149 w 3848986"/>
              <a:gd name="connsiteY9" fmla="*/ 973913 h 1292890"/>
              <a:gd name="connsiteX10" fmla="*/ 1616149 w 3848986"/>
              <a:gd name="connsiteY10" fmla="*/ 1292890 h 1292890"/>
              <a:gd name="connsiteX11" fmla="*/ 0 w 3848986"/>
              <a:gd name="connsiteY11" fmla="*/ 1292890 h 1292890"/>
              <a:gd name="connsiteX12" fmla="*/ 12848 w 3848986"/>
              <a:gd name="connsiteY12" fmla="*/ 14916 h 1292890"/>
              <a:gd name="connsiteX0" fmla="*/ 12848 w 3848986"/>
              <a:gd name="connsiteY0" fmla="*/ 14916 h 1292890"/>
              <a:gd name="connsiteX1" fmla="*/ 2883491 w 3848986"/>
              <a:gd name="connsiteY1" fmla="*/ 8566 h 1292890"/>
              <a:gd name="connsiteX2" fmla="*/ 2881424 w 3848986"/>
              <a:gd name="connsiteY2" fmla="*/ 431653 h 1292890"/>
              <a:gd name="connsiteX3" fmla="*/ 3043127 w 3848986"/>
              <a:gd name="connsiteY3" fmla="*/ 433868 h 1292890"/>
              <a:gd name="connsiteX4" fmla="*/ 3053760 w 3848986"/>
              <a:gd name="connsiteY4" fmla="*/ 2068 h 1292890"/>
              <a:gd name="connsiteX5" fmla="*/ 3848986 w 3848986"/>
              <a:gd name="connsiteY5" fmla="*/ 0 h 1292890"/>
              <a:gd name="connsiteX6" fmla="*/ 3848986 w 3848986"/>
              <a:gd name="connsiteY6" fmla="*/ 1282257 h 1292890"/>
              <a:gd name="connsiteX7" fmla="*/ 1943543 w 3848986"/>
              <a:gd name="connsiteY7" fmla="*/ 1292890 h 1292890"/>
              <a:gd name="connsiteX8" fmla="*/ 1935126 w 3848986"/>
              <a:gd name="connsiteY8" fmla="*/ 969631 h 1292890"/>
              <a:gd name="connsiteX9" fmla="*/ 1616149 w 3848986"/>
              <a:gd name="connsiteY9" fmla="*/ 973913 h 1292890"/>
              <a:gd name="connsiteX10" fmla="*/ 1616149 w 3848986"/>
              <a:gd name="connsiteY10" fmla="*/ 1292890 h 1292890"/>
              <a:gd name="connsiteX11" fmla="*/ 0 w 3848986"/>
              <a:gd name="connsiteY11" fmla="*/ 1292890 h 1292890"/>
              <a:gd name="connsiteX12" fmla="*/ 12848 w 3848986"/>
              <a:gd name="connsiteY12" fmla="*/ 14916 h 1292890"/>
              <a:gd name="connsiteX0" fmla="*/ 12848 w 3848986"/>
              <a:gd name="connsiteY0" fmla="*/ 14916 h 1292890"/>
              <a:gd name="connsiteX1" fmla="*/ 2883491 w 3848986"/>
              <a:gd name="connsiteY1" fmla="*/ 8566 h 1292890"/>
              <a:gd name="connsiteX2" fmla="*/ 2881424 w 3848986"/>
              <a:gd name="connsiteY2" fmla="*/ 431653 h 1292890"/>
              <a:gd name="connsiteX3" fmla="*/ 3043127 w 3848986"/>
              <a:gd name="connsiteY3" fmla="*/ 433868 h 1292890"/>
              <a:gd name="connsiteX4" fmla="*/ 3053760 w 3848986"/>
              <a:gd name="connsiteY4" fmla="*/ 2068 h 1292890"/>
              <a:gd name="connsiteX5" fmla="*/ 3848986 w 3848986"/>
              <a:gd name="connsiteY5" fmla="*/ 0 h 1292890"/>
              <a:gd name="connsiteX6" fmla="*/ 3836286 w 3848986"/>
              <a:gd name="connsiteY6" fmla="*/ 1269557 h 1292890"/>
              <a:gd name="connsiteX7" fmla="*/ 1943543 w 3848986"/>
              <a:gd name="connsiteY7" fmla="*/ 1292890 h 1292890"/>
              <a:gd name="connsiteX8" fmla="*/ 1935126 w 3848986"/>
              <a:gd name="connsiteY8" fmla="*/ 969631 h 1292890"/>
              <a:gd name="connsiteX9" fmla="*/ 1616149 w 3848986"/>
              <a:gd name="connsiteY9" fmla="*/ 973913 h 1292890"/>
              <a:gd name="connsiteX10" fmla="*/ 1616149 w 3848986"/>
              <a:gd name="connsiteY10" fmla="*/ 1292890 h 1292890"/>
              <a:gd name="connsiteX11" fmla="*/ 0 w 3848986"/>
              <a:gd name="connsiteY11" fmla="*/ 1292890 h 1292890"/>
              <a:gd name="connsiteX12" fmla="*/ 12848 w 3848986"/>
              <a:gd name="connsiteY12" fmla="*/ 14916 h 1292890"/>
              <a:gd name="connsiteX0" fmla="*/ 12848 w 3848986"/>
              <a:gd name="connsiteY0" fmla="*/ 14916 h 1292890"/>
              <a:gd name="connsiteX1" fmla="*/ 2883491 w 3848986"/>
              <a:gd name="connsiteY1" fmla="*/ 8566 h 1292890"/>
              <a:gd name="connsiteX2" fmla="*/ 2881424 w 3848986"/>
              <a:gd name="connsiteY2" fmla="*/ 431653 h 1292890"/>
              <a:gd name="connsiteX3" fmla="*/ 3043127 w 3848986"/>
              <a:gd name="connsiteY3" fmla="*/ 433868 h 1292890"/>
              <a:gd name="connsiteX4" fmla="*/ 3053760 w 3848986"/>
              <a:gd name="connsiteY4" fmla="*/ 2068 h 1292890"/>
              <a:gd name="connsiteX5" fmla="*/ 3848986 w 3848986"/>
              <a:gd name="connsiteY5" fmla="*/ 0 h 1292890"/>
              <a:gd name="connsiteX6" fmla="*/ 3842636 w 3848986"/>
              <a:gd name="connsiteY6" fmla="*/ 1282257 h 1292890"/>
              <a:gd name="connsiteX7" fmla="*/ 1943543 w 3848986"/>
              <a:gd name="connsiteY7" fmla="*/ 1292890 h 1292890"/>
              <a:gd name="connsiteX8" fmla="*/ 1935126 w 3848986"/>
              <a:gd name="connsiteY8" fmla="*/ 969631 h 1292890"/>
              <a:gd name="connsiteX9" fmla="*/ 1616149 w 3848986"/>
              <a:gd name="connsiteY9" fmla="*/ 973913 h 1292890"/>
              <a:gd name="connsiteX10" fmla="*/ 1616149 w 3848986"/>
              <a:gd name="connsiteY10" fmla="*/ 1292890 h 1292890"/>
              <a:gd name="connsiteX11" fmla="*/ 0 w 3848986"/>
              <a:gd name="connsiteY11" fmla="*/ 1292890 h 1292890"/>
              <a:gd name="connsiteX12" fmla="*/ 12848 w 3848986"/>
              <a:gd name="connsiteY12" fmla="*/ 14916 h 1292890"/>
              <a:gd name="connsiteX0" fmla="*/ 12848 w 3849597"/>
              <a:gd name="connsiteY0" fmla="*/ 14916 h 1301307"/>
              <a:gd name="connsiteX1" fmla="*/ 2883491 w 3849597"/>
              <a:gd name="connsiteY1" fmla="*/ 8566 h 1301307"/>
              <a:gd name="connsiteX2" fmla="*/ 2881424 w 3849597"/>
              <a:gd name="connsiteY2" fmla="*/ 431653 h 1301307"/>
              <a:gd name="connsiteX3" fmla="*/ 3043127 w 3849597"/>
              <a:gd name="connsiteY3" fmla="*/ 433868 h 1301307"/>
              <a:gd name="connsiteX4" fmla="*/ 3053760 w 3849597"/>
              <a:gd name="connsiteY4" fmla="*/ 2068 h 1301307"/>
              <a:gd name="connsiteX5" fmla="*/ 3848986 w 3849597"/>
              <a:gd name="connsiteY5" fmla="*/ 0 h 1301307"/>
              <a:gd name="connsiteX6" fmla="*/ 3848986 w 3849597"/>
              <a:gd name="connsiteY6" fmla="*/ 1301307 h 1301307"/>
              <a:gd name="connsiteX7" fmla="*/ 1943543 w 3849597"/>
              <a:gd name="connsiteY7" fmla="*/ 1292890 h 1301307"/>
              <a:gd name="connsiteX8" fmla="*/ 1935126 w 3849597"/>
              <a:gd name="connsiteY8" fmla="*/ 969631 h 1301307"/>
              <a:gd name="connsiteX9" fmla="*/ 1616149 w 3849597"/>
              <a:gd name="connsiteY9" fmla="*/ 973913 h 1301307"/>
              <a:gd name="connsiteX10" fmla="*/ 1616149 w 3849597"/>
              <a:gd name="connsiteY10" fmla="*/ 1292890 h 1301307"/>
              <a:gd name="connsiteX11" fmla="*/ 0 w 3849597"/>
              <a:gd name="connsiteY11" fmla="*/ 1292890 h 1301307"/>
              <a:gd name="connsiteX12" fmla="*/ 12848 w 3849597"/>
              <a:gd name="connsiteY12" fmla="*/ 14916 h 1301307"/>
              <a:gd name="connsiteX0" fmla="*/ 12848 w 3852320"/>
              <a:gd name="connsiteY0" fmla="*/ 14916 h 1301307"/>
              <a:gd name="connsiteX1" fmla="*/ 2883491 w 3852320"/>
              <a:gd name="connsiteY1" fmla="*/ 8566 h 1301307"/>
              <a:gd name="connsiteX2" fmla="*/ 2881424 w 3852320"/>
              <a:gd name="connsiteY2" fmla="*/ 431653 h 1301307"/>
              <a:gd name="connsiteX3" fmla="*/ 3043127 w 3852320"/>
              <a:gd name="connsiteY3" fmla="*/ 433868 h 1301307"/>
              <a:gd name="connsiteX4" fmla="*/ 3053760 w 3852320"/>
              <a:gd name="connsiteY4" fmla="*/ 2068 h 1301307"/>
              <a:gd name="connsiteX5" fmla="*/ 3848986 w 3852320"/>
              <a:gd name="connsiteY5" fmla="*/ 0 h 1301307"/>
              <a:gd name="connsiteX6" fmla="*/ 3848986 w 3852320"/>
              <a:gd name="connsiteY6" fmla="*/ 1301307 h 1301307"/>
              <a:gd name="connsiteX7" fmla="*/ 1943543 w 3852320"/>
              <a:gd name="connsiteY7" fmla="*/ 1292890 h 1301307"/>
              <a:gd name="connsiteX8" fmla="*/ 1935126 w 3852320"/>
              <a:gd name="connsiteY8" fmla="*/ 969631 h 1301307"/>
              <a:gd name="connsiteX9" fmla="*/ 1616149 w 3852320"/>
              <a:gd name="connsiteY9" fmla="*/ 973913 h 1301307"/>
              <a:gd name="connsiteX10" fmla="*/ 1616149 w 3852320"/>
              <a:gd name="connsiteY10" fmla="*/ 1292890 h 1301307"/>
              <a:gd name="connsiteX11" fmla="*/ 0 w 3852320"/>
              <a:gd name="connsiteY11" fmla="*/ 1292890 h 1301307"/>
              <a:gd name="connsiteX12" fmla="*/ 12848 w 3852320"/>
              <a:gd name="connsiteY12" fmla="*/ 14916 h 1301307"/>
              <a:gd name="connsiteX0" fmla="*/ 12848 w 3869561"/>
              <a:gd name="connsiteY0" fmla="*/ 14916 h 1301307"/>
              <a:gd name="connsiteX1" fmla="*/ 2883491 w 3869561"/>
              <a:gd name="connsiteY1" fmla="*/ 8566 h 1301307"/>
              <a:gd name="connsiteX2" fmla="*/ 2881424 w 3869561"/>
              <a:gd name="connsiteY2" fmla="*/ 431653 h 1301307"/>
              <a:gd name="connsiteX3" fmla="*/ 3043127 w 3869561"/>
              <a:gd name="connsiteY3" fmla="*/ 433868 h 1301307"/>
              <a:gd name="connsiteX4" fmla="*/ 3053760 w 3869561"/>
              <a:gd name="connsiteY4" fmla="*/ 2068 h 1301307"/>
              <a:gd name="connsiteX5" fmla="*/ 3848986 w 3869561"/>
              <a:gd name="connsiteY5" fmla="*/ 0 h 1301307"/>
              <a:gd name="connsiteX6" fmla="*/ 3868036 w 3869561"/>
              <a:gd name="connsiteY6" fmla="*/ 1301307 h 1301307"/>
              <a:gd name="connsiteX7" fmla="*/ 1943543 w 3869561"/>
              <a:gd name="connsiteY7" fmla="*/ 1292890 h 1301307"/>
              <a:gd name="connsiteX8" fmla="*/ 1935126 w 3869561"/>
              <a:gd name="connsiteY8" fmla="*/ 969631 h 1301307"/>
              <a:gd name="connsiteX9" fmla="*/ 1616149 w 3869561"/>
              <a:gd name="connsiteY9" fmla="*/ 973913 h 1301307"/>
              <a:gd name="connsiteX10" fmla="*/ 1616149 w 3869561"/>
              <a:gd name="connsiteY10" fmla="*/ 1292890 h 1301307"/>
              <a:gd name="connsiteX11" fmla="*/ 0 w 3869561"/>
              <a:gd name="connsiteY11" fmla="*/ 1292890 h 1301307"/>
              <a:gd name="connsiteX12" fmla="*/ 12848 w 3869561"/>
              <a:gd name="connsiteY12" fmla="*/ 14916 h 1301307"/>
              <a:gd name="connsiteX0" fmla="*/ 12848 w 3874386"/>
              <a:gd name="connsiteY0" fmla="*/ 21266 h 1307657"/>
              <a:gd name="connsiteX1" fmla="*/ 2883491 w 3874386"/>
              <a:gd name="connsiteY1" fmla="*/ 14916 h 1307657"/>
              <a:gd name="connsiteX2" fmla="*/ 2881424 w 3874386"/>
              <a:gd name="connsiteY2" fmla="*/ 438003 h 1307657"/>
              <a:gd name="connsiteX3" fmla="*/ 3043127 w 3874386"/>
              <a:gd name="connsiteY3" fmla="*/ 440218 h 1307657"/>
              <a:gd name="connsiteX4" fmla="*/ 3053760 w 3874386"/>
              <a:gd name="connsiteY4" fmla="*/ 8418 h 1307657"/>
              <a:gd name="connsiteX5" fmla="*/ 3874386 w 3874386"/>
              <a:gd name="connsiteY5" fmla="*/ 0 h 1307657"/>
              <a:gd name="connsiteX6" fmla="*/ 3868036 w 3874386"/>
              <a:gd name="connsiteY6" fmla="*/ 1307657 h 1307657"/>
              <a:gd name="connsiteX7" fmla="*/ 1943543 w 3874386"/>
              <a:gd name="connsiteY7" fmla="*/ 1299240 h 1307657"/>
              <a:gd name="connsiteX8" fmla="*/ 1935126 w 3874386"/>
              <a:gd name="connsiteY8" fmla="*/ 975981 h 1307657"/>
              <a:gd name="connsiteX9" fmla="*/ 1616149 w 3874386"/>
              <a:gd name="connsiteY9" fmla="*/ 980263 h 1307657"/>
              <a:gd name="connsiteX10" fmla="*/ 1616149 w 3874386"/>
              <a:gd name="connsiteY10" fmla="*/ 1299240 h 1307657"/>
              <a:gd name="connsiteX11" fmla="*/ 0 w 3874386"/>
              <a:gd name="connsiteY11" fmla="*/ 1299240 h 1307657"/>
              <a:gd name="connsiteX12" fmla="*/ 12848 w 3874386"/>
              <a:gd name="connsiteY12" fmla="*/ 21266 h 1307657"/>
              <a:gd name="connsiteX0" fmla="*/ 12848 w 3874386"/>
              <a:gd name="connsiteY0" fmla="*/ 21266 h 1307657"/>
              <a:gd name="connsiteX1" fmla="*/ 2883491 w 3874386"/>
              <a:gd name="connsiteY1" fmla="*/ 14916 h 1307657"/>
              <a:gd name="connsiteX2" fmla="*/ 2881424 w 3874386"/>
              <a:gd name="connsiteY2" fmla="*/ 438003 h 1307657"/>
              <a:gd name="connsiteX3" fmla="*/ 3043127 w 3874386"/>
              <a:gd name="connsiteY3" fmla="*/ 440218 h 1307657"/>
              <a:gd name="connsiteX4" fmla="*/ 3053760 w 3874386"/>
              <a:gd name="connsiteY4" fmla="*/ 8418 h 1307657"/>
              <a:gd name="connsiteX5" fmla="*/ 3874386 w 3874386"/>
              <a:gd name="connsiteY5" fmla="*/ 0 h 1307657"/>
              <a:gd name="connsiteX6" fmla="*/ 3868036 w 3874386"/>
              <a:gd name="connsiteY6" fmla="*/ 1307657 h 1307657"/>
              <a:gd name="connsiteX7" fmla="*/ 1930843 w 3874386"/>
              <a:gd name="connsiteY7" fmla="*/ 1305590 h 1307657"/>
              <a:gd name="connsiteX8" fmla="*/ 1935126 w 3874386"/>
              <a:gd name="connsiteY8" fmla="*/ 975981 h 1307657"/>
              <a:gd name="connsiteX9" fmla="*/ 1616149 w 3874386"/>
              <a:gd name="connsiteY9" fmla="*/ 980263 h 1307657"/>
              <a:gd name="connsiteX10" fmla="*/ 1616149 w 3874386"/>
              <a:gd name="connsiteY10" fmla="*/ 1299240 h 1307657"/>
              <a:gd name="connsiteX11" fmla="*/ 0 w 3874386"/>
              <a:gd name="connsiteY11" fmla="*/ 1299240 h 1307657"/>
              <a:gd name="connsiteX12" fmla="*/ 12848 w 3874386"/>
              <a:gd name="connsiteY12" fmla="*/ 21266 h 1307657"/>
              <a:gd name="connsiteX0" fmla="*/ 12848 w 3874386"/>
              <a:gd name="connsiteY0" fmla="*/ 21266 h 1311940"/>
              <a:gd name="connsiteX1" fmla="*/ 2883491 w 3874386"/>
              <a:gd name="connsiteY1" fmla="*/ 14916 h 1311940"/>
              <a:gd name="connsiteX2" fmla="*/ 2881424 w 3874386"/>
              <a:gd name="connsiteY2" fmla="*/ 438003 h 1311940"/>
              <a:gd name="connsiteX3" fmla="*/ 3043127 w 3874386"/>
              <a:gd name="connsiteY3" fmla="*/ 440218 h 1311940"/>
              <a:gd name="connsiteX4" fmla="*/ 3053760 w 3874386"/>
              <a:gd name="connsiteY4" fmla="*/ 8418 h 1311940"/>
              <a:gd name="connsiteX5" fmla="*/ 3874386 w 3874386"/>
              <a:gd name="connsiteY5" fmla="*/ 0 h 1311940"/>
              <a:gd name="connsiteX6" fmla="*/ 3868036 w 3874386"/>
              <a:gd name="connsiteY6" fmla="*/ 1307657 h 1311940"/>
              <a:gd name="connsiteX7" fmla="*/ 1924493 w 3874386"/>
              <a:gd name="connsiteY7" fmla="*/ 1311940 h 1311940"/>
              <a:gd name="connsiteX8" fmla="*/ 1935126 w 3874386"/>
              <a:gd name="connsiteY8" fmla="*/ 975981 h 1311940"/>
              <a:gd name="connsiteX9" fmla="*/ 1616149 w 3874386"/>
              <a:gd name="connsiteY9" fmla="*/ 980263 h 1311940"/>
              <a:gd name="connsiteX10" fmla="*/ 1616149 w 3874386"/>
              <a:gd name="connsiteY10" fmla="*/ 1299240 h 1311940"/>
              <a:gd name="connsiteX11" fmla="*/ 0 w 3874386"/>
              <a:gd name="connsiteY11" fmla="*/ 1299240 h 1311940"/>
              <a:gd name="connsiteX12" fmla="*/ 12848 w 3874386"/>
              <a:gd name="connsiteY12" fmla="*/ 21266 h 1311940"/>
              <a:gd name="connsiteX0" fmla="*/ 12848 w 3874386"/>
              <a:gd name="connsiteY0" fmla="*/ 21266 h 1324640"/>
              <a:gd name="connsiteX1" fmla="*/ 2883491 w 3874386"/>
              <a:gd name="connsiteY1" fmla="*/ 14916 h 1324640"/>
              <a:gd name="connsiteX2" fmla="*/ 2881424 w 3874386"/>
              <a:gd name="connsiteY2" fmla="*/ 438003 h 1324640"/>
              <a:gd name="connsiteX3" fmla="*/ 3043127 w 3874386"/>
              <a:gd name="connsiteY3" fmla="*/ 440218 h 1324640"/>
              <a:gd name="connsiteX4" fmla="*/ 3053760 w 3874386"/>
              <a:gd name="connsiteY4" fmla="*/ 8418 h 1324640"/>
              <a:gd name="connsiteX5" fmla="*/ 3874386 w 3874386"/>
              <a:gd name="connsiteY5" fmla="*/ 0 h 1324640"/>
              <a:gd name="connsiteX6" fmla="*/ 3868036 w 3874386"/>
              <a:gd name="connsiteY6" fmla="*/ 1307657 h 1324640"/>
              <a:gd name="connsiteX7" fmla="*/ 1930843 w 3874386"/>
              <a:gd name="connsiteY7" fmla="*/ 1324640 h 1324640"/>
              <a:gd name="connsiteX8" fmla="*/ 1935126 w 3874386"/>
              <a:gd name="connsiteY8" fmla="*/ 975981 h 1324640"/>
              <a:gd name="connsiteX9" fmla="*/ 1616149 w 3874386"/>
              <a:gd name="connsiteY9" fmla="*/ 980263 h 1324640"/>
              <a:gd name="connsiteX10" fmla="*/ 1616149 w 3874386"/>
              <a:gd name="connsiteY10" fmla="*/ 1299240 h 1324640"/>
              <a:gd name="connsiteX11" fmla="*/ 0 w 3874386"/>
              <a:gd name="connsiteY11" fmla="*/ 1299240 h 1324640"/>
              <a:gd name="connsiteX12" fmla="*/ 12848 w 3874386"/>
              <a:gd name="connsiteY12" fmla="*/ 21266 h 1324640"/>
              <a:gd name="connsiteX0" fmla="*/ 12848 w 3874386"/>
              <a:gd name="connsiteY0" fmla="*/ 21266 h 1324640"/>
              <a:gd name="connsiteX1" fmla="*/ 2883491 w 3874386"/>
              <a:gd name="connsiteY1" fmla="*/ 14916 h 1324640"/>
              <a:gd name="connsiteX2" fmla="*/ 2881424 w 3874386"/>
              <a:gd name="connsiteY2" fmla="*/ 438003 h 1324640"/>
              <a:gd name="connsiteX3" fmla="*/ 3043127 w 3874386"/>
              <a:gd name="connsiteY3" fmla="*/ 440218 h 1324640"/>
              <a:gd name="connsiteX4" fmla="*/ 3053760 w 3874386"/>
              <a:gd name="connsiteY4" fmla="*/ 8418 h 1324640"/>
              <a:gd name="connsiteX5" fmla="*/ 3874386 w 3874386"/>
              <a:gd name="connsiteY5" fmla="*/ 0 h 1324640"/>
              <a:gd name="connsiteX6" fmla="*/ 3848986 w 3874386"/>
              <a:gd name="connsiteY6" fmla="*/ 1320357 h 1324640"/>
              <a:gd name="connsiteX7" fmla="*/ 1930843 w 3874386"/>
              <a:gd name="connsiteY7" fmla="*/ 1324640 h 1324640"/>
              <a:gd name="connsiteX8" fmla="*/ 1935126 w 3874386"/>
              <a:gd name="connsiteY8" fmla="*/ 975981 h 1324640"/>
              <a:gd name="connsiteX9" fmla="*/ 1616149 w 3874386"/>
              <a:gd name="connsiteY9" fmla="*/ 980263 h 1324640"/>
              <a:gd name="connsiteX10" fmla="*/ 1616149 w 3874386"/>
              <a:gd name="connsiteY10" fmla="*/ 1299240 h 1324640"/>
              <a:gd name="connsiteX11" fmla="*/ 0 w 3874386"/>
              <a:gd name="connsiteY11" fmla="*/ 1299240 h 1324640"/>
              <a:gd name="connsiteX12" fmla="*/ 12848 w 3874386"/>
              <a:gd name="connsiteY12" fmla="*/ 21266 h 1324640"/>
              <a:gd name="connsiteX0" fmla="*/ 12848 w 3874386"/>
              <a:gd name="connsiteY0" fmla="*/ 21266 h 1324640"/>
              <a:gd name="connsiteX1" fmla="*/ 2883491 w 3874386"/>
              <a:gd name="connsiteY1" fmla="*/ 14916 h 1324640"/>
              <a:gd name="connsiteX2" fmla="*/ 2881424 w 3874386"/>
              <a:gd name="connsiteY2" fmla="*/ 438003 h 1324640"/>
              <a:gd name="connsiteX3" fmla="*/ 3043127 w 3874386"/>
              <a:gd name="connsiteY3" fmla="*/ 440218 h 1324640"/>
              <a:gd name="connsiteX4" fmla="*/ 3053760 w 3874386"/>
              <a:gd name="connsiteY4" fmla="*/ 8418 h 1324640"/>
              <a:gd name="connsiteX5" fmla="*/ 3874386 w 3874386"/>
              <a:gd name="connsiteY5" fmla="*/ 0 h 1324640"/>
              <a:gd name="connsiteX6" fmla="*/ 3861686 w 3874386"/>
              <a:gd name="connsiteY6" fmla="*/ 1320357 h 1324640"/>
              <a:gd name="connsiteX7" fmla="*/ 1930843 w 3874386"/>
              <a:gd name="connsiteY7" fmla="*/ 1324640 h 1324640"/>
              <a:gd name="connsiteX8" fmla="*/ 1935126 w 3874386"/>
              <a:gd name="connsiteY8" fmla="*/ 975981 h 1324640"/>
              <a:gd name="connsiteX9" fmla="*/ 1616149 w 3874386"/>
              <a:gd name="connsiteY9" fmla="*/ 980263 h 1324640"/>
              <a:gd name="connsiteX10" fmla="*/ 1616149 w 3874386"/>
              <a:gd name="connsiteY10" fmla="*/ 1299240 h 1324640"/>
              <a:gd name="connsiteX11" fmla="*/ 0 w 3874386"/>
              <a:gd name="connsiteY11" fmla="*/ 1299240 h 1324640"/>
              <a:gd name="connsiteX12" fmla="*/ 12848 w 3874386"/>
              <a:gd name="connsiteY12" fmla="*/ 21266 h 1324640"/>
              <a:gd name="connsiteX0" fmla="*/ 12848 w 3874386"/>
              <a:gd name="connsiteY0" fmla="*/ 21266 h 1337340"/>
              <a:gd name="connsiteX1" fmla="*/ 2883491 w 3874386"/>
              <a:gd name="connsiteY1" fmla="*/ 14916 h 1337340"/>
              <a:gd name="connsiteX2" fmla="*/ 2881424 w 3874386"/>
              <a:gd name="connsiteY2" fmla="*/ 438003 h 1337340"/>
              <a:gd name="connsiteX3" fmla="*/ 3043127 w 3874386"/>
              <a:gd name="connsiteY3" fmla="*/ 440218 h 1337340"/>
              <a:gd name="connsiteX4" fmla="*/ 3053760 w 3874386"/>
              <a:gd name="connsiteY4" fmla="*/ 8418 h 1337340"/>
              <a:gd name="connsiteX5" fmla="*/ 3874386 w 3874386"/>
              <a:gd name="connsiteY5" fmla="*/ 0 h 1337340"/>
              <a:gd name="connsiteX6" fmla="*/ 3861686 w 3874386"/>
              <a:gd name="connsiteY6" fmla="*/ 1320357 h 1337340"/>
              <a:gd name="connsiteX7" fmla="*/ 1930843 w 3874386"/>
              <a:gd name="connsiteY7" fmla="*/ 1324640 h 1337340"/>
              <a:gd name="connsiteX8" fmla="*/ 1935126 w 3874386"/>
              <a:gd name="connsiteY8" fmla="*/ 975981 h 1337340"/>
              <a:gd name="connsiteX9" fmla="*/ 1616149 w 3874386"/>
              <a:gd name="connsiteY9" fmla="*/ 980263 h 1337340"/>
              <a:gd name="connsiteX10" fmla="*/ 1616149 w 3874386"/>
              <a:gd name="connsiteY10" fmla="*/ 1337340 h 1337340"/>
              <a:gd name="connsiteX11" fmla="*/ 0 w 3874386"/>
              <a:gd name="connsiteY11" fmla="*/ 1299240 h 1337340"/>
              <a:gd name="connsiteX12" fmla="*/ 12848 w 3874386"/>
              <a:gd name="connsiteY12" fmla="*/ 21266 h 1337340"/>
              <a:gd name="connsiteX0" fmla="*/ 12848 w 3874386"/>
              <a:gd name="connsiteY0" fmla="*/ 21266 h 1337340"/>
              <a:gd name="connsiteX1" fmla="*/ 2883491 w 3874386"/>
              <a:gd name="connsiteY1" fmla="*/ 14916 h 1337340"/>
              <a:gd name="connsiteX2" fmla="*/ 2881424 w 3874386"/>
              <a:gd name="connsiteY2" fmla="*/ 438003 h 1337340"/>
              <a:gd name="connsiteX3" fmla="*/ 3043127 w 3874386"/>
              <a:gd name="connsiteY3" fmla="*/ 440218 h 1337340"/>
              <a:gd name="connsiteX4" fmla="*/ 3053760 w 3874386"/>
              <a:gd name="connsiteY4" fmla="*/ 8418 h 1337340"/>
              <a:gd name="connsiteX5" fmla="*/ 3874386 w 3874386"/>
              <a:gd name="connsiteY5" fmla="*/ 0 h 1337340"/>
              <a:gd name="connsiteX6" fmla="*/ 3861686 w 3874386"/>
              <a:gd name="connsiteY6" fmla="*/ 1320357 h 1337340"/>
              <a:gd name="connsiteX7" fmla="*/ 1930843 w 3874386"/>
              <a:gd name="connsiteY7" fmla="*/ 1324640 h 1337340"/>
              <a:gd name="connsiteX8" fmla="*/ 1935126 w 3874386"/>
              <a:gd name="connsiteY8" fmla="*/ 975981 h 1337340"/>
              <a:gd name="connsiteX9" fmla="*/ 1616149 w 3874386"/>
              <a:gd name="connsiteY9" fmla="*/ 980263 h 1337340"/>
              <a:gd name="connsiteX10" fmla="*/ 1616149 w 3874386"/>
              <a:gd name="connsiteY10" fmla="*/ 1337340 h 1337340"/>
              <a:gd name="connsiteX11" fmla="*/ 0 w 3874386"/>
              <a:gd name="connsiteY11" fmla="*/ 1337340 h 1337340"/>
              <a:gd name="connsiteX12" fmla="*/ 12848 w 3874386"/>
              <a:gd name="connsiteY12" fmla="*/ 21266 h 133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74386" h="1337340">
                <a:moveTo>
                  <a:pt x="12848" y="21266"/>
                </a:moveTo>
                <a:lnTo>
                  <a:pt x="2883491" y="14916"/>
                </a:lnTo>
                <a:lnTo>
                  <a:pt x="2881424" y="438003"/>
                </a:lnTo>
                <a:lnTo>
                  <a:pt x="3043127" y="440218"/>
                </a:lnTo>
                <a:lnTo>
                  <a:pt x="3053760" y="8418"/>
                </a:lnTo>
                <a:lnTo>
                  <a:pt x="3874386" y="0"/>
                </a:lnTo>
                <a:cubicBezTo>
                  <a:pt x="3872269" y="427419"/>
                  <a:pt x="3870153" y="892938"/>
                  <a:pt x="3861686" y="1320357"/>
                </a:cubicBezTo>
                <a:lnTo>
                  <a:pt x="1930843" y="1324640"/>
                </a:lnTo>
                <a:cubicBezTo>
                  <a:pt x="1932271" y="1214770"/>
                  <a:pt x="1933698" y="1085851"/>
                  <a:pt x="1935126" y="975981"/>
                </a:cubicBezTo>
                <a:lnTo>
                  <a:pt x="1616149" y="980263"/>
                </a:lnTo>
                <a:lnTo>
                  <a:pt x="1616149" y="1337340"/>
                </a:lnTo>
                <a:lnTo>
                  <a:pt x="0" y="1337340"/>
                </a:lnTo>
                <a:cubicBezTo>
                  <a:pt x="3544" y="912038"/>
                  <a:pt x="19789" y="435935"/>
                  <a:pt x="12848" y="21266"/>
                </a:cubicBezTo>
                <a:close/>
              </a:path>
            </a:pathLst>
          </a:custGeom>
          <a:blipFill dpi="0" rotWithShape="1">
            <a:blip r:embed="rId4"/>
            <a:srcRect/>
            <a:tile tx="0" ty="0" sx="100000" sy="100000" flip="none" algn="ctr"/>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eaLnBrk="0" hangingPunct="0"/>
            <a:endParaRPr lang="en-US" sz="2400">
              <a:solidFill>
                <a:prstClr val="white"/>
              </a:solidFill>
            </a:endParaRPr>
          </a:p>
        </p:txBody>
      </p:sp>
      <p:sp>
        <p:nvSpPr>
          <p:cNvPr id="4" name="Title 3"/>
          <p:cNvSpPr>
            <a:spLocks noGrp="1"/>
          </p:cNvSpPr>
          <p:nvPr>
            <p:ph type="title" hasCustomPrompt="1"/>
          </p:nvPr>
        </p:nvSpPr>
        <p:spPr>
          <a:xfrm>
            <a:off x="117239" y="2785063"/>
            <a:ext cx="10972800" cy="797967"/>
          </a:xfrm>
        </p:spPr>
        <p:txBody>
          <a:bodyPr/>
          <a:lstStyle>
            <a:lvl1pPr>
              <a:defRPr>
                <a:solidFill>
                  <a:schemeClr val="bg1"/>
                </a:solidFill>
                <a:effectLst>
                  <a:outerShdw blurRad="38100" dist="38100" dir="2700000" algn="tl">
                    <a:srgbClr val="000000">
                      <a:alpha val="43137"/>
                    </a:srgbClr>
                  </a:outerShdw>
                </a:effectLst>
              </a:defRPr>
            </a:lvl1pPr>
          </a:lstStyle>
          <a:p>
            <a:r>
              <a:rPr lang="en-US" dirty="0" smtClean="0"/>
              <a:t>Click to edit Divider title style</a:t>
            </a:r>
            <a:endParaRPr lang="en-US" dirty="0"/>
          </a:p>
        </p:txBody>
      </p:sp>
      <p:sp>
        <p:nvSpPr>
          <p:cNvPr id="6" name="Date Placeholder 5"/>
          <p:cNvSpPr>
            <a:spLocks noGrp="1"/>
          </p:cNvSpPr>
          <p:nvPr>
            <p:ph type="dt" sz="half" idx="2"/>
          </p:nvPr>
        </p:nvSpPr>
        <p:spPr>
          <a:xfrm>
            <a:off x="4861204" y="6569568"/>
            <a:ext cx="2072640" cy="265176"/>
          </a:xfrm>
          <a:prstGeom prst="rect">
            <a:avLst/>
          </a:prstGeom>
        </p:spPr>
        <p:txBody>
          <a:bodyPr vert="horz" lIns="0" tIns="0" rIns="0" bIns="0" rtlCol="0" anchor="ctr"/>
          <a:lstStyle>
            <a:lvl1pPr algn="ctr">
              <a:defRPr sz="1100" b="0">
                <a:solidFill>
                  <a:schemeClr val="tx1"/>
                </a:solidFill>
                <a:effectLst/>
                <a:latin typeface="Neo Sans Intel Medium" pitchFamily="34" charset="0"/>
              </a:defRPr>
            </a:lvl1pPr>
          </a:lstStyle>
          <a:p>
            <a:r>
              <a:rPr lang="en-US" smtClean="0">
                <a:solidFill>
                  <a:prstClr val="black"/>
                </a:solidFill>
              </a:rPr>
              <a:t>INTEL CONFIDENTIAL</a:t>
            </a:r>
            <a:endParaRPr lang="en-GB">
              <a:solidFill>
                <a:prstClr val="black"/>
              </a:solidFill>
            </a:endParaRPr>
          </a:p>
        </p:txBody>
      </p:sp>
    </p:spTree>
    <p:extLst>
      <p:ext uri="{BB962C8B-B14F-4D97-AF65-F5344CB8AC3E}">
        <p14:creationId xmlns:p14="http://schemas.microsoft.com/office/powerpoint/2010/main" val="443599876"/>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with Radial Gradi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2916" y="3305897"/>
            <a:ext cx="10950515" cy="1470025"/>
          </a:xfrm>
        </p:spPr>
        <p:txBody>
          <a:bodyPr lIns="0" rIns="0" anchor="b" anchorCtr="0">
            <a:noAutofit/>
          </a:bodyPr>
          <a:lstStyle>
            <a:lvl1pPr>
              <a:lnSpc>
                <a:spcPct val="80000"/>
              </a:lnSpc>
              <a:defRPr sz="8700" b="0" spc="0" baseline="0">
                <a:solidFill>
                  <a:schemeClr val="bg1"/>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radial gradient</a:t>
            </a:r>
            <a:endParaRPr lang="en-US" dirty="0"/>
          </a:p>
        </p:txBody>
      </p:sp>
      <p:sp>
        <p:nvSpPr>
          <p:cNvPr id="3" name="Subtitle 2"/>
          <p:cNvSpPr>
            <a:spLocks noGrp="1"/>
          </p:cNvSpPr>
          <p:nvPr>
            <p:ph type="subTitle" idx="1" hasCustomPrompt="1"/>
          </p:nvPr>
        </p:nvSpPr>
        <p:spPr>
          <a:xfrm>
            <a:off x="607484" y="4657344"/>
            <a:ext cx="8440283" cy="1233813"/>
          </a:xfrm>
        </p:spPr>
        <p:txBody>
          <a:bodyPr lIns="0" rIns="0">
            <a:noAutofit/>
          </a:bodyPr>
          <a:lstStyle>
            <a:lvl1pPr marL="0" indent="0" algn="l">
              <a:buNone/>
              <a:defRPr sz="2100" b="0" i="0" baseline="0">
                <a:solidFill>
                  <a:srgbClr val="F3D54E"/>
                </a:solidFill>
                <a:latin typeface="Intel Clear"/>
                <a:cs typeface="Intel Clear"/>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16pt Intel Clear Subhead, Date, Etc.</a:t>
            </a:r>
            <a:endParaRPr lang="en-US" dirty="0"/>
          </a:p>
        </p:txBody>
      </p:sp>
      <p:pic>
        <p:nvPicPr>
          <p:cNvPr id="6" name="Picture 2"/>
          <p:cNvPicPr>
            <a:picLocks noChangeAspect="1" noChangeArrowheads="1"/>
          </p:cNvPicPr>
          <p:nvPr userDrawn="1"/>
        </p:nvPicPr>
        <p:blipFill>
          <a:blip r:embed="rId3" cstate="screen">
            <a:extLst>
              <a:ext uri="{28A0092B-C50C-407E-A947-70E740481C1C}">
                <a14:useLocalDpi xmlns:a14="http://schemas.microsoft.com/office/drawing/2010/main" val="0"/>
              </a:ext>
            </a:extLst>
          </a:blip>
          <a:stretch>
            <a:fillRect/>
          </a:stretch>
        </p:blipFill>
        <p:spPr bwMode="auto">
          <a:xfrm>
            <a:off x="602397" y="510892"/>
            <a:ext cx="1664065" cy="1106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86655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Radial Gradi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592916" y="3305897"/>
            <a:ext cx="10950515" cy="1470025"/>
          </a:xfrm>
        </p:spPr>
        <p:txBody>
          <a:bodyPr lIns="0" rIns="0" anchor="b" anchorCtr="0">
            <a:noAutofit/>
          </a:bodyPr>
          <a:lstStyle>
            <a:lvl1pPr>
              <a:lnSpc>
                <a:spcPct val="80000"/>
              </a:lnSpc>
              <a:defRPr sz="8700" b="0" spc="0" baseline="0">
                <a:solidFill>
                  <a:schemeClr val="bg1"/>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radial gradient</a:t>
            </a:r>
            <a:endParaRPr lang="en-US" dirty="0"/>
          </a:p>
        </p:txBody>
      </p:sp>
      <p:sp>
        <p:nvSpPr>
          <p:cNvPr id="9" name="Subtitle 2"/>
          <p:cNvSpPr>
            <a:spLocks noGrp="1"/>
          </p:cNvSpPr>
          <p:nvPr>
            <p:ph type="subTitle" idx="1" hasCustomPrompt="1"/>
          </p:nvPr>
        </p:nvSpPr>
        <p:spPr>
          <a:xfrm>
            <a:off x="607484" y="4657344"/>
            <a:ext cx="8440283" cy="1233813"/>
          </a:xfrm>
        </p:spPr>
        <p:txBody>
          <a:bodyPr lIns="0" rIns="0">
            <a:noAutofit/>
          </a:bodyPr>
          <a:lstStyle>
            <a:lvl1pPr marL="0" indent="0" algn="l">
              <a:buNone/>
              <a:defRPr sz="2100" b="0" i="0" baseline="0">
                <a:solidFill>
                  <a:srgbClr val="F3D54E"/>
                </a:solidFill>
                <a:latin typeface="Intel Clear"/>
                <a:cs typeface="Intel Clear"/>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16pt Intel Clear Subhead, Date, Etc.</a:t>
            </a:r>
            <a:endParaRPr lang="en-US" dirty="0"/>
          </a:p>
        </p:txBody>
      </p:sp>
      <p:pic>
        <p:nvPicPr>
          <p:cNvPr id="10" name="Picture 9" descr="int_experience_hrz_wht_rgb_1500.png"/>
          <p:cNvPicPr>
            <a:picLocks noChangeAspect="1"/>
          </p:cNvPicPr>
          <p:nvPr userDrawn="1"/>
        </p:nvPicPr>
        <p:blipFill>
          <a:blip r:embed="rId3" cstate="screen">
            <a:alphaModFix/>
            <a:extLst>
              <a:ext uri="{28A0092B-C50C-407E-A947-70E740481C1C}">
                <a14:useLocalDpi xmlns:a14="http://schemas.microsoft.com/office/drawing/2010/main" val="0"/>
              </a:ext>
            </a:extLst>
          </a:blip>
          <a:stretch>
            <a:fillRect/>
          </a:stretch>
        </p:blipFill>
        <p:spPr>
          <a:xfrm>
            <a:off x="614257" y="518971"/>
            <a:ext cx="2829021" cy="1183045"/>
          </a:xfrm>
          <a:prstGeom prst="rect">
            <a:avLst/>
          </a:prstGeom>
        </p:spPr>
      </p:pic>
    </p:spTree>
    <p:extLst>
      <p:ext uri="{BB962C8B-B14F-4D97-AF65-F5344CB8AC3E}">
        <p14:creationId xmlns:p14="http://schemas.microsoft.com/office/powerpoint/2010/main" val="17479934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with Attribu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7486" y="1604434"/>
            <a:ext cx="10970684" cy="4567767"/>
          </a:xfrm>
        </p:spPr>
        <p:txBody>
          <a:bodyPr anchor="ctr" anchorCtr="0"/>
          <a:lstStyle>
            <a:lvl1pPr marL="190500" indent="-190500">
              <a:defRPr sz="3600" b="1" baseline="0">
                <a:solidFill>
                  <a:schemeClr val="accent2"/>
                </a:solidFill>
                <a:latin typeface="+mn-lt"/>
                <a:cs typeface="Intel Clear"/>
              </a:defRPr>
            </a:lvl1pPr>
            <a:lvl2pPr marL="417513" indent="-225425">
              <a:buFont typeface="Arial"/>
              <a:buChar char="–"/>
              <a:defRPr sz="1200" baseline="0">
                <a:latin typeface="+mn-lt"/>
                <a:cs typeface="Intel Clear" panose="020B0604020203020204" pitchFamily="34" charset="0"/>
              </a:defRPr>
            </a:lvl2pPr>
            <a:lvl3pPr marL="685800" indent="-228600">
              <a:buFont typeface="Arial"/>
              <a:buChar char="–"/>
              <a:defRPr sz="1200">
                <a:latin typeface="+mn-lt"/>
              </a:defRPr>
            </a:lvl3pPr>
            <a:lvl4pPr marL="969963" indent="-228600">
              <a:buFont typeface="Arial"/>
              <a:buChar char="–"/>
              <a:defRPr sz="1100">
                <a:latin typeface="+mn-lt"/>
              </a:defRPr>
            </a:lvl4pPr>
            <a:lvl5pPr marL="1319213" indent="-228600">
              <a:buFont typeface="Arial"/>
              <a:buChar char="–"/>
              <a:defRPr sz="1050">
                <a:latin typeface="+mn-lt"/>
              </a:defRPr>
            </a:lvl5pPr>
          </a:lstStyle>
          <a:p>
            <a:pPr lvl="0"/>
            <a:r>
              <a:rPr lang="en-US" dirty="0" smtClean="0"/>
              <a:t>“36pt Intel Clear Bold Text”</a:t>
            </a:r>
          </a:p>
          <a:p>
            <a:pPr lvl="1"/>
            <a:r>
              <a:rPr lang="en-US" dirty="0" smtClean="0"/>
              <a:t>12pt Attribution</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hasCustomPrompt="1"/>
          </p:nvPr>
        </p:nvSpPr>
        <p:spPr>
          <a:xfrm>
            <a:off x="607484" y="411797"/>
            <a:ext cx="10972800" cy="115824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
        <p:nvSpPr>
          <p:cNvPr id="8" name="Slide Number Placeholder 5"/>
          <p:cNvSpPr>
            <a:spLocks noGrp="1"/>
          </p:cNvSpPr>
          <p:nvPr>
            <p:ph type="sldNum" sz="quarter" idx="4294967295"/>
          </p:nvPr>
        </p:nvSpPr>
        <p:spPr>
          <a:xfrm>
            <a:off x="9086936" y="6626246"/>
            <a:ext cx="2844800" cy="79463"/>
          </a:xfrm>
          <a:prstGeom prst="rect">
            <a:avLst/>
          </a:prstGeom>
        </p:spPr>
        <p:txBody>
          <a:bodyPr vert="horz" lIns="0" tIns="0" rIns="0" bIns="0" rtlCol="0" anchor="ctr"/>
          <a:lstStyle>
            <a:lvl1pPr algn="r">
              <a:defRPr sz="800">
                <a:solidFill>
                  <a:schemeClr val="bg1"/>
                </a:solidFill>
                <a:latin typeface="Arial"/>
                <a:cs typeface="Arial"/>
              </a:defRPr>
            </a:lvl1pPr>
          </a:lstStyle>
          <a:p>
            <a:fld id="{EE2556C5-CE8C-6547-B838-EA80C61A4AF7}" type="slidenum">
              <a:rPr lang="en-US" smtClean="0">
                <a:solidFill>
                  <a:prstClr val="white"/>
                </a:solidFill>
                <a:latin typeface="Intel Clear"/>
                <a:cs typeface="Intel Clear"/>
              </a:rPr>
              <a:pPr/>
              <a:t>‹#›</a:t>
            </a:fld>
            <a:endParaRPr lang="en-US" dirty="0">
              <a:solidFill>
                <a:prstClr val="white"/>
              </a:solidFill>
              <a:latin typeface="Intel Clear"/>
              <a:cs typeface="Intel Clear"/>
            </a:endParaRPr>
          </a:p>
        </p:txBody>
      </p:sp>
    </p:spTree>
    <p:extLst>
      <p:ext uri="{BB962C8B-B14F-4D97-AF65-F5344CB8AC3E}">
        <p14:creationId xmlns:p14="http://schemas.microsoft.com/office/powerpoint/2010/main" val="3874008246"/>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0">
              <a:schemeClr val="tx2"/>
            </a:gs>
            <a:gs pos="50000">
              <a:schemeClr val="accent2"/>
            </a:gs>
          </a:gsLst>
          <a:lin ang="18900000" scaled="1"/>
        </a:gra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12192000" cy="6358467"/>
          </a:xfrm>
          <a:solidFill>
            <a:schemeClr val="bg2">
              <a:lumMod val="60000"/>
              <a:lumOff val="40000"/>
            </a:schemeClr>
          </a:solidFill>
        </p:spPr>
        <p:txBody>
          <a:bodyPr/>
          <a:lstStyle>
            <a:lvl1pPr marL="0" marR="0" indent="0" algn="l" defTabSz="609585" rtl="0" eaLnBrk="1" fontAlgn="auto" latinLnBrk="0" hangingPunct="1">
              <a:lnSpc>
                <a:spcPct val="100000"/>
              </a:lnSpc>
              <a:spcBef>
                <a:spcPts val="16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endParaRPr lang="en-US" dirty="0"/>
          </a:p>
        </p:txBody>
      </p:sp>
      <p:pic>
        <p:nvPicPr>
          <p:cNvPr id="9"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602397" y="510892"/>
            <a:ext cx="1664065" cy="1106467"/>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ctrTitle" hasCustomPrompt="1"/>
          </p:nvPr>
        </p:nvSpPr>
        <p:spPr>
          <a:xfrm>
            <a:off x="592916" y="3305897"/>
            <a:ext cx="10950515" cy="1470025"/>
          </a:xfrm>
        </p:spPr>
        <p:txBody>
          <a:bodyPr lIns="0" rIns="0" anchor="b" anchorCtr="0">
            <a:noAutofit/>
          </a:bodyPr>
          <a:lstStyle>
            <a:lvl1pPr>
              <a:lnSpc>
                <a:spcPct val="80000"/>
              </a:lnSpc>
              <a:defRPr sz="8700" b="0" spc="0" baseline="0">
                <a:solidFill>
                  <a:schemeClr val="bg1"/>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image</a:t>
            </a:r>
            <a:endParaRPr lang="en-US" dirty="0"/>
          </a:p>
        </p:txBody>
      </p:sp>
      <p:sp>
        <p:nvSpPr>
          <p:cNvPr id="14" name="Subtitle 2"/>
          <p:cNvSpPr>
            <a:spLocks noGrp="1"/>
          </p:cNvSpPr>
          <p:nvPr>
            <p:ph type="subTitle" idx="1" hasCustomPrompt="1"/>
          </p:nvPr>
        </p:nvSpPr>
        <p:spPr>
          <a:xfrm>
            <a:off x="607484" y="4657344"/>
            <a:ext cx="8440283" cy="1233813"/>
          </a:xfrm>
        </p:spPr>
        <p:txBody>
          <a:bodyPr lIns="0" rIns="0">
            <a:noAutofit/>
          </a:bodyPr>
          <a:lstStyle>
            <a:lvl1pPr marL="0" indent="0" algn="l">
              <a:buNone/>
              <a:defRPr sz="2100" b="0" i="0" baseline="0">
                <a:solidFill>
                  <a:srgbClr val="F3D54E"/>
                </a:solidFill>
                <a:latin typeface="Intel Clear"/>
                <a:cs typeface="Intel Clear"/>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16pt Intel Clear Subhead, Date, Etc.</a:t>
            </a:r>
            <a:endParaRPr lang="en-US" dirty="0"/>
          </a:p>
        </p:txBody>
      </p:sp>
    </p:spTree>
    <p:extLst>
      <p:ext uri="{BB962C8B-B14F-4D97-AF65-F5344CB8AC3E}">
        <p14:creationId xmlns:p14="http://schemas.microsoft.com/office/powerpoint/2010/main" val="71534428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Bulleted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a:xfrm>
            <a:off x="607484" y="411797"/>
            <a:ext cx="10972800" cy="115824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
        <p:nvSpPr>
          <p:cNvPr id="9" name="Content Placeholder 8"/>
          <p:cNvSpPr>
            <a:spLocks noGrp="1"/>
          </p:cNvSpPr>
          <p:nvPr>
            <p:ph sz="quarter" idx="13" hasCustomPrompt="1"/>
          </p:nvPr>
        </p:nvSpPr>
        <p:spPr>
          <a:xfrm>
            <a:off x="607484" y="1604434"/>
            <a:ext cx="10970683" cy="4567767"/>
          </a:xfrm>
        </p:spPr>
        <p:txBody>
          <a:bodyPr/>
          <a:lstStyle>
            <a:lvl1pPr>
              <a:defRPr>
                <a:solidFill>
                  <a:srgbClr val="0071C5"/>
                </a:solidFill>
              </a:defRPr>
            </a:lvl1pPr>
            <a:lvl2pPr>
              <a:defRPr sz="2400"/>
            </a:lvl2pPr>
            <a:lvl3pPr>
              <a:defRPr sz="2400"/>
            </a:lvl3pPr>
            <a:lvl4pPr>
              <a:defRPr sz="2100"/>
            </a:lvl4pPr>
          </a:lstStyle>
          <a:p>
            <a:pPr lvl="0"/>
            <a:r>
              <a:rPr lang="en-US" dirty="0" smtClean="0"/>
              <a:t>18pt Intel Clear body text</a:t>
            </a:r>
          </a:p>
          <a:p>
            <a:pPr lvl="1"/>
            <a:r>
              <a:rPr lang="en-US" dirty="0" smtClean="0"/>
              <a:t>18pt Intel Clear bullet one</a:t>
            </a:r>
          </a:p>
          <a:p>
            <a:pPr lvl="2"/>
            <a:r>
              <a:rPr lang="en-US" dirty="0" smtClean="0"/>
              <a:t>18pt Intel Clear sub-bullet</a:t>
            </a:r>
          </a:p>
          <a:p>
            <a:pPr lvl="3"/>
            <a:r>
              <a:rPr lang="en-US" dirty="0" smtClean="0"/>
              <a:t>16pt Intel Clear fourth level</a:t>
            </a:r>
          </a:p>
          <a:p>
            <a:pPr lvl="4"/>
            <a:r>
              <a:rPr lang="en-US" dirty="0" err="1" smtClean="0"/>
              <a:t>14pt</a:t>
            </a:r>
            <a:r>
              <a:rPr lang="en-US" dirty="0" smtClean="0"/>
              <a:t> Intel Clear fifth level</a:t>
            </a:r>
            <a:endParaRPr lang="en-US" dirty="0"/>
          </a:p>
        </p:txBody>
      </p:sp>
    </p:spTree>
    <p:extLst>
      <p:ext uri="{BB962C8B-B14F-4D97-AF65-F5344CB8AC3E}">
        <p14:creationId xmlns:p14="http://schemas.microsoft.com/office/powerpoint/2010/main" val="1945279582"/>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ntent with Image">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15" name="Content Placeholder 2"/>
          <p:cNvSpPr>
            <a:spLocks noGrp="1"/>
          </p:cNvSpPr>
          <p:nvPr>
            <p:ph sz="half" idx="1" hasCustomPrompt="1"/>
          </p:nvPr>
        </p:nvSpPr>
        <p:spPr>
          <a:xfrm>
            <a:off x="607485" y="1604432"/>
            <a:ext cx="5342468" cy="4567767"/>
          </a:xfrm>
        </p:spPr>
        <p:txBody>
          <a:bodyPr vert="horz" lIns="0" tIns="0" rIns="0" bIns="0" rtlCol="0">
            <a:noAutofit/>
          </a:bodyPr>
          <a:lstStyle>
            <a:lvl1pPr>
              <a:defRPr lang="en-US" dirty="0" smtClean="0"/>
            </a:lvl1pPr>
            <a:lvl2pPr>
              <a:defRPr lang="en-US" dirty="0" smtClean="0"/>
            </a:lvl2pPr>
            <a:lvl3pPr>
              <a:defRPr lang="en-US" sz="1900" dirty="0" smtClean="0"/>
            </a:lvl3pPr>
            <a:lvl4pPr>
              <a:defRPr lang="en-US" sz="1600" dirty="0" smtClean="0"/>
            </a:lvl4pPr>
            <a:lvl5pPr>
              <a:defRPr lang="en-US" sz="1600"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8" name="Title 6"/>
          <p:cNvSpPr>
            <a:spLocks noGrp="1"/>
          </p:cNvSpPr>
          <p:nvPr>
            <p:ph type="title" hasCustomPrompt="1"/>
          </p:nvPr>
        </p:nvSpPr>
        <p:spPr>
          <a:xfrm>
            <a:off x="607484" y="411797"/>
            <a:ext cx="10972800" cy="115824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
        <p:nvSpPr>
          <p:cNvPr id="9" name="Picture Placeholder 8"/>
          <p:cNvSpPr>
            <a:spLocks noGrp="1"/>
          </p:cNvSpPr>
          <p:nvPr>
            <p:ph type="pic" sz="quarter" idx="13"/>
          </p:nvPr>
        </p:nvSpPr>
        <p:spPr>
          <a:xfrm>
            <a:off x="6441018" y="1257907"/>
            <a:ext cx="4241497" cy="2227933"/>
          </a:xfrm>
          <a:solidFill>
            <a:schemeClr val="bg2">
              <a:lumMod val="60000"/>
              <a:lumOff val="40000"/>
            </a:schemeClr>
          </a:solidFill>
        </p:spPr>
        <p:txBody>
          <a:bodyPr/>
          <a:lstStyle>
            <a:lvl1pPr>
              <a:defRPr sz="2400">
                <a:latin typeface="Intel Clear"/>
              </a:defRPr>
            </a:lvl1pPr>
          </a:lstStyle>
          <a:p>
            <a:endParaRPr lang="en-US" sz="1500" dirty="0">
              <a:latin typeface="Arial"/>
            </a:endParaRPr>
          </a:p>
        </p:txBody>
      </p:sp>
      <p:sp>
        <p:nvSpPr>
          <p:cNvPr id="10" name="Picture Placeholder 8"/>
          <p:cNvSpPr>
            <a:spLocks noGrp="1"/>
          </p:cNvSpPr>
          <p:nvPr>
            <p:ph type="pic" sz="quarter" idx="14"/>
          </p:nvPr>
        </p:nvSpPr>
        <p:spPr>
          <a:xfrm>
            <a:off x="6441018" y="3791863"/>
            <a:ext cx="4241497" cy="2227933"/>
          </a:xfrm>
          <a:solidFill>
            <a:schemeClr val="bg2">
              <a:lumMod val="60000"/>
              <a:lumOff val="40000"/>
            </a:schemeClr>
          </a:solidFill>
        </p:spPr>
        <p:txBody>
          <a:bodyPr/>
          <a:lstStyle>
            <a:lvl1pPr>
              <a:defRPr sz="2400">
                <a:latin typeface="Intel Clear"/>
              </a:defRPr>
            </a:lvl1pPr>
          </a:lstStyle>
          <a:p>
            <a:endParaRPr lang="en-US" sz="1500" dirty="0">
              <a:latin typeface="Arial"/>
            </a:endParaRPr>
          </a:p>
        </p:txBody>
      </p:sp>
    </p:spTree>
    <p:extLst>
      <p:ext uri="{BB962C8B-B14F-4D97-AF65-F5344CB8AC3E}">
        <p14:creationId xmlns:p14="http://schemas.microsoft.com/office/powerpoint/2010/main" val="34437410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15" name="Content Placeholder 2"/>
          <p:cNvSpPr>
            <a:spLocks noGrp="1"/>
          </p:cNvSpPr>
          <p:nvPr>
            <p:ph sz="half" idx="1" hasCustomPrompt="1"/>
          </p:nvPr>
        </p:nvSpPr>
        <p:spPr>
          <a:xfrm>
            <a:off x="607485" y="1604432"/>
            <a:ext cx="5342468" cy="4567767"/>
          </a:xfrm>
        </p:spPr>
        <p:txBody>
          <a:bodyPr vert="horz" lIns="0" tIns="0" rIns="0" bIns="0" rtlCol="0">
            <a:noAutofit/>
          </a:bodyPr>
          <a:lstStyle>
            <a:lvl1pPr>
              <a:defRPr lang="en-US" dirty="0" smtClean="0"/>
            </a:lvl1pPr>
            <a:lvl2pPr>
              <a:defRPr lang="en-US" dirty="0" smtClean="0"/>
            </a:lvl2pPr>
            <a:lvl3pPr>
              <a:defRPr lang="en-US" sz="1900" dirty="0" smtClean="0"/>
            </a:lvl3pPr>
            <a:lvl4pPr>
              <a:defRPr lang="en-US" sz="1600" dirty="0" smtClean="0"/>
            </a:lvl4pPr>
            <a:lvl5pPr>
              <a:defRPr lang="en-US" sz="1600"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16" name="Content Placeholder 2"/>
          <p:cNvSpPr>
            <a:spLocks noGrp="1"/>
          </p:cNvSpPr>
          <p:nvPr>
            <p:ph sz="half" idx="13" hasCustomPrompt="1"/>
          </p:nvPr>
        </p:nvSpPr>
        <p:spPr>
          <a:xfrm>
            <a:off x="6237817" y="1604432"/>
            <a:ext cx="5340352" cy="4567767"/>
          </a:xfrm>
        </p:spPr>
        <p:txBody>
          <a:bodyPr vert="horz" lIns="0" tIns="0" rIns="0" bIns="0" rtlCol="0">
            <a:noAutofit/>
          </a:bodyPr>
          <a:lstStyle>
            <a:lvl1pPr>
              <a:defRPr lang="en-US" dirty="0" smtClean="0"/>
            </a:lvl1pPr>
            <a:lvl2pPr>
              <a:defRPr lang="en-US" dirty="0" smtClean="0"/>
            </a:lvl2pPr>
            <a:lvl3pPr>
              <a:defRPr lang="en-US" sz="1900" dirty="0" smtClean="0"/>
            </a:lvl3pPr>
            <a:lvl4pPr>
              <a:defRPr lang="en-US" sz="1600" dirty="0" smtClean="0"/>
            </a:lvl4pPr>
            <a:lvl5pPr>
              <a:defRPr lang="en-US" sz="1600"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8" name="Title 6"/>
          <p:cNvSpPr>
            <a:spLocks noGrp="1"/>
          </p:cNvSpPr>
          <p:nvPr>
            <p:ph type="title" hasCustomPrompt="1"/>
          </p:nvPr>
        </p:nvSpPr>
        <p:spPr>
          <a:xfrm>
            <a:off x="607484" y="411797"/>
            <a:ext cx="10972800" cy="115824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22773242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Quote with Attribu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7485" y="1604434"/>
            <a:ext cx="10970684" cy="4567767"/>
          </a:xfrm>
        </p:spPr>
        <p:txBody>
          <a:bodyPr anchor="ctr" anchorCtr="0"/>
          <a:lstStyle>
            <a:lvl1pPr marL="253994" indent="-253994">
              <a:defRPr sz="4800" b="1" baseline="0">
                <a:solidFill>
                  <a:schemeClr val="accent2"/>
                </a:solidFill>
                <a:latin typeface="+mn-lt"/>
                <a:cs typeface="Intel Clear Light" panose="020B0404020203020204" pitchFamily="34" charset="0"/>
              </a:defRPr>
            </a:lvl1pPr>
            <a:lvl2pPr marL="556670" indent="-300559">
              <a:buFont typeface="Lucida Grande"/>
              <a:buChar char="−"/>
              <a:defRPr sz="1600" baseline="0">
                <a:latin typeface="+mn-lt"/>
                <a:cs typeface="Intel Clear" panose="020B0604020203020204" pitchFamily="34" charset="0"/>
              </a:defRPr>
            </a:lvl2pPr>
            <a:lvl3pPr marL="914377" indent="-304792">
              <a:defRPr sz="1600">
                <a:latin typeface="+mn-lt"/>
              </a:defRPr>
            </a:lvl3pPr>
            <a:lvl4pPr>
              <a:defRPr sz="1500">
                <a:latin typeface="+mn-lt"/>
              </a:defRPr>
            </a:lvl4pPr>
            <a:lvl5pPr>
              <a:defRPr sz="1400">
                <a:latin typeface="+mn-lt"/>
              </a:defRPr>
            </a:lvl5pPr>
          </a:lstStyle>
          <a:p>
            <a:pPr lvl="0"/>
            <a:r>
              <a:rPr lang="en-US" dirty="0" smtClean="0"/>
              <a:t>“36pt Intel Clear Bold Text”</a:t>
            </a:r>
          </a:p>
          <a:p>
            <a:pPr lvl="1"/>
            <a:r>
              <a:rPr lang="en-US" dirty="0" err="1" smtClean="0"/>
              <a:t>12pt</a:t>
            </a:r>
            <a:r>
              <a:rPr lang="en-US" dirty="0" smtClean="0"/>
              <a:t> Attribution</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a:xfrm>
            <a:off x="607484" y="411797"/>
            <a:ext cx="10972800" cy="115824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2312274987"/>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12192000" cy="6358467"/>
          </a:xfrm>
          <a:solidFill>
            <a:schemeClr val="bg2">
              <a:lumMod val="60000"/>
              <a:lumOff val="40000"/>
            </a:schemeClr>
          </a:solidFill>
        </p:spPr>
        <p:txBody>
          <a:bodyPr/>
          <a:lstStyle>
            <a:lvl1pPr marL="0" marR="0" indent="0" algn="l" defTabSz="609585" rtl="0" eaLnBrk="1" fontAlgn="auto" latinLnBrk="0" hangingPunct="1">
              <a:lnSpc>
                <a:spcPct val="100000"/>
              </a:lnSpc>
              <a:spcBef>
                <a:spcPts val="16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endParaRPr lang="en-US" dirty="0"/>
          </a:p>
        </p:txBody>
      </p:sp>
      <p:sp>
        <p:nvSpPr>
          <p:cNvPr id="6" name="Slide Number Placeholder 5"/>
          <p:cNvSpPr>
            <a:spLocks noGrp="1"/>
          </p:cNvSpPr>
          <p:nvPr>
            <p:ph type="sldNum" sz="quarter" idx="12"/>
          </p:nvPr>
        </p:nvSpPr>
        <p:spPr>
          <a:xfrm>
            <a:off x="9163136" y="6432516"/>
            <a:ext cx="2844800" cy="365125"/>
          </a:xfrm>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14" name="Footer Placeholder 2"/>
          <p:cNvSpPr>
            <a:spLocks noGrp="1"/>
          </p:cNvSpPr>
          <p:nvPr>
            <p:ph type="ftr" sz="quarter" idx="11"/>
          </p:nvPr>
        </p:nvSpPr>
        <p:spPr>
          <a:xfrm>
            <a:off x="4165600" y="6432516"/>
            <a:ext cx="3860800" cy="365125"/>
          </a:xfrm>
        </p:spPr>
        <p:txBody>
          <a:bodyPr/>
          <a:lstStyle/>
          <a:p>
            <a:endParaRPr lang="en-US" dirty="0">
              <a:solidFill>
                <a:prstClr val="white"/>
              </a:solidFill>
            </a:endParaRPr>
          </a:p>
        </p:txBody>
      </p:sp>
      <p:sp>
        <p:nvSpPr>
          <p:cNvPr id="7" name="Title 6"/>
          <p:cNvSpPr>
            <a:spLocks noGrp="1"/>
          </p:cNvSpPr>
          <p:nvPr>
            <p:ph type="title" hasCustomPrompt="1"/>
          </p:nvPr>
        </p:nvSpPr>
        <p:spPr>
          <a:xfrm>
            <a:off x="607484" y="411797"/>
            <a:ext cx="10972800" cy="115824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1151023384"/>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and Bottom Half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3432175"/>
            <a:ext cx="12192000" cy="2926292"/>
          </a:xfrm>
          <a:solidFill>
            <a:schemeClr val="bg2">
              <a:lumMod val="60000"/>
              <a:lumOff val="40000"/>
            </a:schemeClr>
          </a:solidFill>
        </p:spPr>
        <p:txBody>
          <a:bodyPr/>
          <a:lstStyle>
            <a:lvl1pPr marL="0" marR="0" indent="0" algn="l" defTabSz="609585" rtl="0" eaLnBrk="1" fontAlgn="auto" latinLnBrk="0" hangingPunct="1">
              <a:lnSpc>
                <a:spcPct val="100000"/>
              </a:lnSpc>
              <a:spcBef>
                <a:spcPts val="16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p>
        </p:txBody>
      </p:sp>
      <p:sp>
        <p:nvSpPr>
          <p:cNvPr id="14" name="Footer Placeholder 2"/>
          <p:cNvSpPr>
            <a:spLocks noGrp="1"/>
          </p:cNvSpPr>
          <p:nvPr>
            <p:ph type="ftr" sz="quarter" idx="11"/>
          </p:nvPr>
        </p:nvSpPr>
        <p:spPr>
          <a:xfrm>
            <a:off x="4165600" y="6432516"/>
            <a:ext cx="3860800" cy="3651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9163136" y="6432516"/>
            <a:ext cx="2844800" cy="365125"/>
          </a:xfrm>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18" name="Content Placeholder 2"/>
          <p:cNvSpPr>
            <a:spLocks noGrp="1"/>
          </p:cNvSpPr>
          <p:nvPr>
            <p:ph sz="half" idx="1" hasCustomPrompt="1"/>
          </p:nvPr>
        </p:nvSpPr>
        <p:spPr>
          <a:xfrm>
            <a:off x="607485" y="1604433"/>
            <a:ext cx="5342468" cy="1745720"/>
          </a:xfrm>
        </p:spPr>
        <p:txBody>
          <a:bodyPr vert="horz" lIns="0" tIns="0" rIns="0" bIns="0" rtlCol="0">
            <a:noAutofit/>
          </a:bodyPr>
          <a:lstStyle>
            <a:lvl1pPr>
              <a:defRPr lang="en-US" dirty="0" smtClean="0"/>
            </a:lvl1pPr>
            <a:lvl2pPr>
              <a:defRPr lang="en-US" dirty="0" smtClean="0"/>
            </a:lvl2pPr>
            <a:lvl3pPr>
              <a:defRPr lang="en-US" sz="1900" dirty="0" smtClean="0"/>
            </a:lvl3pPr>
            <a:lvl4pPr>
              <a:defRPr lang="en-US" sz="1600" dirty="0" smtClean="0"/>
            </a:lvl4pPr>
            <a:lvl5pPr>
              <a:defRPr lang="en-US" sz="1600"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19" name="Content Placeholder 2"/>
          <p:cNvSpPr>
            <a:spLocks noGrp="1"/>
          </p:cNvSpPr>
          <p:nvPr>
            <p:ph sz="half" idx="15" hasCustomPrompt="1"/>
          </p:nvPr>
        </p:nvSpPr>
        <p:spPr>
          <a:xfrm>
            <a:off x="6237817" y="1604433"/>
            <a:ext cx="5340352" cy="1745720"/>
          </a:xfrm>
        </p:spPr>
        <p:txBody>
          <a:bodyPr vert="horz" lIns="0" tIns="0" rIns="0" bIns="0" rtlCol="0">
            <a:noAutofit/>
          </a:bodyPr>
          <a:lstStyle>
            <a:lvl1pPr>
              <a:defRPr lang="en-US" dirty="0" smtClean="0"/>
            </a:lvl1pPr>
            <a:lvl2pPr>
              <a:defRPr lang="en-US" dirty="0" smtClean="0"/>
            </a:lvl2pPr>
            <a:lvl3pPr>
              <a:defRPr lang="en-US" sz="1900" dirty="0" smtClean="0"/>
            </a:lvl3pPr>
            <a:lvl4pPr>
              <a:defRPr lang="en-US" sz="1600" dirty="0" smtClean="0"/>
            </a:lvl4pPr>
            <a:lvl5pPr>
              <a:defRPr lang="en-US" sz="1600"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3" name="TextBox 2"/>
          <p:cNvSpPr txBox="1"/>
          <p:nvPr userDrawn="1"/>
        </p:nvSpPr>
        <p:spPr>
          <a:xfrm>
            <a:off x="1345983" y="6634394"/>
            <a:ext cx="246221" cy="328295"/>
          </a:xfrm>
          <a:prstGeom prst="rect">
            <a:avLst/>
          </a:prstGeom>
          <a:noFill/>
        </p:spPr>
        <p:txBody>
          <a:bodyPr wrap="none" lIns="121917" tIns="60958" rIns="121917" bIns="60958" rtlCol="0">
            <a:spAutoFit/>
          </a:bodyPr>
          <a:lstStyle/>
          <a:p>
            <a:pPr defTabSz="609585"/>
            <a:endParaRPr lang="en-US" sz="1300" dirty="0" smtClean="0">
              <a:solidFill>
                <a:srgbClr val="003C71"/>
              </a:solidFill>
              <a:cs typeface="Neo Sans Intel"/>
            </a:endParaRPr>
          </a:p>
        </p:txBody>
      </p:sp>
      <p:sp>
        <p:nvSpPr>
          <p:cNvPr id="10" name="Title 6"/>
          <p:cNvSpPr>
            <a:spLocks noGrp="1"/>
          </p:cNvSpPr>
          <p:nvPr>
            <p:ph type="title" hasCustomPrompt="1"/>
          </p:nvPr>
        </p:nvSpPr>
        <p:spPr>
          <a:xfrm>
            <a:off x="607484" y="411797"/>
            <a:ext cx="10972800" cy="115824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31521431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 and Right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6237818" y="2"/>
            <a:ext cx="5954183" cy="6358465"/>
          </a:xfrm>
          <a:solidFill>
            <a:schemeClr val="bg2">
              <a:lumMod val="60000"/>
              <a:lumOff val="40000"/>
            </a:schemeClr>
          </a:solidFill>
        </p:spPr>
        <p:txBody>
          <a:bodyPr/>
          <a:lstStyle>
            <a:lvl1pPr>
              <a:defRPr baseline="0"/>
            </a:lvl1pPr>
          </a:lstStyle>
          <a:p>
            <a:r>
              <a:rPr lang="en-US" dirty="0" smtClean="0"/>
              <a:t>Insert photo here. Drag picture to placeholder or click icon to add.</a:t>
            </a:r>
            <a:endParaRPr lang="en-US" dirty="0"/>
          </a:p>
        </p:txBody>
      </p:sp>
      <p:sp>
        <p:nvSpPr>
          <p:cNvPr id="2" name="Title 1"/>
          <p:cNvSpPr>
            <a:spLocks noGrp="1"/>
          </p:cNvSpPr>
          <p:nvPr>
            <p:ph type="title" hasCustomPrompt="1"/>
          </p:nvPr>
        </p:nvSpPr>
        <p:spPr>
          <a:xfrm>
            <a:off x="607484" y="411797"/>
            <a:ext cx="5342467" cy="1158240"/>
          </a:xfrm>
        </p:spPr>
        <p:txBody>
          <a:bodyPr>
            <a:noAutofit/>
          </a:bodyPr>
          <a:lstStyle>
            <a:lvl1pPr>
              <a:defRPr sz="3700" b="0" i="0" baseline="0">
                <a:latin typeface="Intel Clear"/>
                <a:cs typeface="Intel Clear"/>
              </a:defRPr>
            </a:lvl1pPr>
          </a:lstStyle>
          <a:p>
            <a:r>
              <a:rPr lang="en-US" dirty="0" smtClean="0"/>
              <a:t>28pt Intel Clear Headline</a:t>
            </a:r>
            <a:endParaRPr lang="en-US" dirty="0"/>
          </a:p>
        </p:txBody>
      </p:sp>
      <p:sp>
        <p:nvSpPr>
          <p:cNvPr id="14" name="Footer Placeholder 2"/>
          <p:cNvSpPr>
            <a:spLocks noGrp="1"/>
          </p:cNvSpPr>
          <p:nvPr>
            <p:ph type="ftr" sz="quarter" idx="11"/>
          </p:nvPr>
        </p:nvSpPr>
        <p:spPr>
          <a:xfrm>
            <a:off x="4165600" y="6432516"/>
            <a:ext cx="3860800" cy="3651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9163136" y="6432516"/>
            <a:ext cx="2844800" cy="365125"/>
          </a:xfrm>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17" name="Content Placeholder 2"/>
          <p:cNvSpPr>
            <a:spLocks noGrp="1"/>
          </p:cNvSpPr>
          <p:nvPr>
            <p:ph sz="half" idx="1" hasCustomPrompt="1"/>
          </p:nvPr>
        </p:nvSpPr>
        <p:spPr>
          <a:xfrm>
            <a:off x="607485" y="1766992"/>
            <a:ext cx="5342467" cy="4567767"/>
          </a:xfrm>
        </p:spPr>
        <p:txBody>
          <a:bodyPr vert="horz" lIns="0" tIns="0" rIns="0" bIns="0" rtlCol="0">
            <a:noAutofit/>
          </a:bodyPr>
          <a:lstStyle>
            <a:lvl1pPr>
              <a:defRPr lang="en-US" dirty="0" smtClean="0"/>
            </a:lvl1pPr>
            <a:lvl2pPr>
              <a:defRPr lang="en-US" dirty="0" smtClean="0"/>
            </a:lvl2pPr>
            <a:lvl3pPr>
              <a:defRPr lang="en-US" sz="1900" dirty="0" smtClean="0"/>
            </a:lvl3pPr>
            <a:lvl4pPr>
              <a:defRPr lang="en-US" sz="1600" dirty="0" smtClean="0"/>
            </a:lvl4pPr>
            <a:lvl5pPr>
              <a:defRPr lang="en-US" sz="1600"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Tree>
    <p:extLst>
      <p:ext uri="{BB962C8B-B14F-4D97-AF65-F5344CB8AC3E}">
        <p14:creationId xmlns:p14="http://schemas.microsoft.com/office/powerpoint/2010/main" val="4120388306"/>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White 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7484" y="2810749"/>
            <a:ext cx="10363200" cy="1362075"/>
          </a:xfrm>
        </p:spPr>
        <p:txBody>
          <a:bodyPr anchor="b" anchorCtr="0">
            <a:noAutofit/>
          </a:bodyPr>
          <a:lstStyle>
            <a:lvl1pPr algn="l">
              <a:lnSpc>
                <a:spcPct val="80000"/>
              </a:lnSpc>
              <a:defRPr sz="7200" b="0" cap="none" spc="0" baseline="0">
                <a:solidFill>
                  <a:srgbClr val="003C71"/>
                </a:solidFill>
                <a:latin typeface="Intel Clear Pro" panose="020B0804020202060201" pitchFamily="34" charset="0"/>
                <a:cs typeface="Intel Clear Pro" panose="020B0804020202060201" pitchFamily="34" charset="0"/>
              </a:defRPr>
            </a:lvl1pPr>
          </a:lstStyle>
          <a:p>
            <a:r>
              <a:rPr lang="en-US" dirty="0" smtClean="0"/>
              <a:t>54pt Intel Clear Pro</a:t>
            </a:r>
            <a:br>
              <a:rPr lang="en-US" dirty="0" smtClean="0"/>
            </a:br>
            <a:r>
              <a:rPr lang="en-US" dirty="0" smtClean="0"/>
              <a:t>white section break</a:t>
            </a:r>
            <a:endParaRPr lang="en-US" dirty="0"/>
          </a:p>
        </p:txBody>
      </p:sp>
      <p:sp>
        <p:nvSpPr>
          <p:cNvPr id="3" name="Text Placeholder 2"/>
          <p:cNvSpPr>
            <a:spLocks noGrp="1"/>
          </p:cNvSpPr>
          <p:nvPr>
            <p:ph type="body" idx="1" hasCustomPrompt="1"/>
          </p:nvPr>
        </p:nvSpPr>
        <p:spPr>
          <a:xfrm>
            <a:off x="607484" y="4321533"/>
            <a:ext cx="10363200" cy="1500187"/>
          </a:xfrm>
        </p:spPr>
        <p:txBody>
          <a:bodyPr anchor="t" anchorCtr="0">
            <a:noAutofit/>
          </a:bodyPr>
          <a:lstStyle>
            <a:lvl1pPr marL="0" indent="0">
              <a:buNone/>
              <a:defRPr sz="2100" b="0" baseline="0">
                <a:solidFill>
                  <a:schemeClr val="accent2"/>
                </a:solidFill>
                <a:latin typeface="+mn-lt"/>
                <a:cs typeface="Intel Clear" panose="020B0604020203020204" pitchFamily="34" charset="0"/>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r>
              <a:rPr lang="en-US" dirty="0" smtClean="0"/>
              <a:t>16pt Intel Clear Subhead</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8929362"/>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secHead" preserve="1">
  <p:cSld name="Blue Section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607484" y="2810749"/>
            <a:ext cx="10363200" cy="1362075"/>
          </a:xfrm>
        </p:spPr>
        <p:txBody>
          <a:bodyPr anchor="b" anchorCtr="0">
            <a:noAutofit/>
          </a:bodyPr>
          <a:lstStyle>
            <a:lvl1pPr algn="l">
              <a:lnSpc>
                <a:spcPct val="80000"/>
              </a:lnSpc>
              <a:defRPr sz="7200" b="0" cap="none" spc="0" baseline="0">
                <a:solidFill>
                  <a:schemeClr val="bg1"/>
                </a:solidFill>
                <a:latin typeface="Intel Clear Pro" panose="020B0804020202060201" pitchFamily="34" charset="0"/>
                <a:cs typeface="Intel Clear Pro" panose="020B0804020202060201" pitchFamily="34" charset="0"/>
              </a:defRPr>
            </a:lvl1pPr>
          </a:lstStyle>
          <a:p>
            <a:r>
              <a:rPr lang="en-US" dirty="0" smtClean="0"/>
              <a:t>54pt Intel Clear Pro</a:t>
            </a:r>
            <a:br>
              <a:rPr lang="en-US" dirty="0" smtClean="0"/>
            </a:br>
            <a:r>
              <a:rPr lang="en-US" dirty="0" smtClean="0"/>
              <a:t>blue section break</a:t>
            </a:r>
            <a:endParaRPr lang="en-US" dirty="0"/>
          </a:p>
        </p:txBody>
      </p:sp>
      <p:sp>
        <p:nvSpPr>
          <p:cNvPr id="3" name="Text Placeholder 2"/>
          <p:cNvSpPr>
            <a:spLocks noGrp="1"/>
          </p:cNvSpPr>
          <p:nvPr userDrawn="1">
            <p:ph type="body" idx="1" hasCustomPrompt="1"/>
          </p:nvPr>
        </p:nvSpPr>
        <p:spPr>
          <a:xfrm>
            <a:off x="607484" y="4321533"/>
            <a:ext cx="10363200" cy="1500187"/>
          </a:xfrm>
        </p:spPr>
        <p:txBody>
          <a:bodyPr anchor="t" anchorCtr="0">
            <a:noAutofit/>
          </a:bodyPr>
          <a:lstStyle>
            <a:lvl1pPr marL="0" indent="0">
              <a:buNone/>
              <a:defRPr sz="2100" b="0" i="0" baseline="0">
                <a:solidFill>
                  <a:srgbClr val="F3D54E"/>
                </a:solidFill>
                <a:latin typeface="Intel Clear"/>
                <a:cs typeface="Intel Clear"/>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r>
              <a:rPr lang="en-US" dirty="0" smtClean="0"/>
              <a:t>16pt Intel Clear Subhead</a:t>
            </a:r>
            <a:endParaRPr lang="en-US" dirty="0"/>
          </a:p>
        </p:txBody>
      </p:sp>
      <p:sp>
        <p:nvSpPr>
          <p:cNvPr id="6" name="Rectangle 5"/>
          <p:cNvSpPr/>
          <p:nvPr userDrawn="1"/>
        </p:nvSpPr>
        <p:spPr>
          <a:xfrm>
            <a:off x="605369" y="6554395"/>
            <a:ext cx="2547705" cy="123111"/>
          </a:xfrm>
          <a:prstGeom prst="rect">
            <a:avLst/>
          </a:prstGeom>
        </p:spPr>
        <p:txBody>
          <a:bodyPr wrap="none" lIns="0" tIns="0" rIns="0" bIns="0">
            <a:spAutoFit/>
          </a:bodyPr>
          <a:lstStyle/>
          <a:p>
            <a:pPr defTabSz="609585"/>
            <a:r>
              <a:rPr lang="en-US" sz="800" dirty="0" smtClean="0">
                <a:solidFill>
                  <a:prstClr val="white"/>
                </a:solidFill>
                <a:cs typeface="Neo Sans Intel"/>
              </a:rPr>
              <a:t>Placeholder Footer Copy / BU Logo or Name Goes Here</a:t>
            </a:r>
          </a:p>
        </p:txBody>
      </p:sp>
    </p:spTree>
    <p:extLst>
      <p:ext uri="{BB962C8B-B14F-4D97-AF65-F5344CB8AC3E}">
        <p14:creationId xmlns:p14="http://schemas.microsoft.com/office/powerpoint/2010/main" val="39580075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1"/>
            <a:ext cx="12192000" cy="6470649"/>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endParaRPr lang="en-US" dirty="0"/>
          </a:p>
        </p:txBody>
      </p:sp>
      <p:sp>
        <p:nvSpPr>
          <p:cNvPr id="7" name="Title 6"/>
          <p:cNvSpPr>
            <a:spLocks noGrp="1"/>
          </p:cNvSpPr>
          <p:nvPr>
            <p:ph type="title" hasCustomPrompt="1"/>
          </p:nvPr>
        </p:nvSpPr>
        <p:spPr>
          <a:xfrm>
            <a:off x="607484" y="411797"/>
            <a:ext cx="10972800" cy="115824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
        <p:nvSpPr>
          <p:cNvPr id="8" name="Slide Number Placeholder 5"/>
          <p:cNvSpPr>
            <a:spLocks noGrp="1"/>
          </p:cNvSpPr>
          <p:nvPr>
            <p:ph type="sldNum" sz="quarter" idx="4294967295"/>
          </p:nvPr>
        </p:nvSpPr>
        <p:spPr>
          <a:xfrm>
            <a:off x="9086936" y="6626246"/>
            <a:ext cx="2844800" cy="79463"/>
          </a:xfrm>
          <a:prstGeom prst="rect">
            <a:avLst/>
          </a:prstGeom>
        </p:spPr>
        <p:txBody>
          <a:bodyPr vert="horz" lIns="0" tIns="0" rIns="0" bIns="0" rtlCol="0" anchor="ctr"/>
          <a:lstStyle>
            <a:lvl1pPr algn="r">
              <a:defRPr sz="800">
                <a:solidFill>
                  <a:schemeClr val="bg1"/>
                </a:solidFill>
                <a:latin typeface="Arial"/>
                <a:cs typeface="Arial"/>
              </a:defRPr>
            </a:lvl1pPr>
          </a:lstStyle>
          <a:p>
            <a:fld id="{EE2556C5-CE8C-6547-B838-EA80C61A4AF7}" type="slidenum">
              <a:rPr lang="en-US" smtClean="0">
                <a:solidFill>
                  <a:prstClr val="white"/>
                </a:solidFill>
                <a:latin typeface="Intel Clear"/>
                <a:cs typeface="Intel Clear"/>
              </a:rPr>
              <a:pPr/>
              <a:t>‹#›</a:t>
            </a:fld>
            <a:endParaRPr lang="en-US" dirty="0">
              <a:solidFill>
                <a:prstClr val="white"/>
              </a:solidFill>
              <a:latin typeface="Intel Clear"/>
              <a:cs typeface="Intel Clear"/>
            </a:endParaRPr>
          </a:p>
        </p:txBody>
      </p:sp>
    </p:spTree>
    <p:extLst>
      <p:ext uri="{BB962C8B-B14F-4D97-AF65-F5344CB8AC3E}">
        <p14:creationId xmlns:p14="http://schemas.microsoft.com/office/powerpoint/2010/main" val="1923914327"/>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Hero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7484" y="2979843"/>
            <a:ext cx="10363200" cy="1500187"/>
          </a:xfrm>
        </p:spPr>
        <p:txBody>
          <a:bodyPr anchor="t" anchorCtr="0">
            <a:noAutofit/>
          </a:bodyPr>
          <a:lstStyle>
            <a:lvl1pPr marL="0" indent="0">
              <a:buNone/>
              <a:defRPr sz="5300" b="0" baseline="0">
                <a:solidFill>
                  <a:schemeClr val="accent2"/>
                </a:solidFill>
                <a:latin typeface="Intel Clear Light" panose="020B0404020203020204" pitchFamily="34" charset="0"/>
                <a:ea typeface="Intel Clear Light" panose="020B0404020203020204" pitchFamily="34" charset="0"/>
                <a:cs typeface="Intel Clear Light" panose="020B0404020203020204" pitchFamily="34" charset="0"/>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r>
              <a:rPr lang="en-US" dirty="0" smtClean="0"/>
              <a:t>40pt Intel Clear Light Body.</a:t>
            </a:r>
            <a:br>
              <a:rPr lang="en-US" dirty="0" smtClean="0"/>
            </a:br>
            <a:r>
              <a:rPr lang="en-US" dirty="0" smtClean="0"/>
              <a:t>For content that is not a section, but has a big idea in text only.</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1"/>
          <p:cNvSpPr>
            <a:spLocks noGrp="1"/>
          </p:cNvSpPr>
          <p:nvPr>
            <p:ph type="title" hasCustomPrompt="1"/>
          </p:nvPr>
        </p:nvSpPr>
        <p:spPr>
          <a:xfrm>
            <a:off x="607484" y="1469059"/>
            <a:ext cx="10363200" cy="1362075"/>
          </a:xfrm>
        </p:spPr>
        <p:txBody>
          <a:bodyPr anchor="b" anchorCtr="0">
            <a:noAutofit/>
          </a:bodyPr>
          <a:lstStyle>
            <a:lvl1pPr algn="l">
              <a:lnSpc>
                <a:spcPct val="80000"/>
              </a:lnSpc>
              <a:defRPr sz="5300" b="0" cap="none" spc="0" baseline="0">
                <a:solidFill>
                  <a:srgbClr val="003C7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smtClean="0"/>
              <a:t>40pt Intel Clear Heading</a:t>
            </a:r>
            <a:endParaRPr lang="en-US" dirty="0"/>
          </a:p>
        </p:txBody>
      </p:sp>
    </p:spTree>
    <p:extLst>
      <p:ext uri="{BB962C8B-B14F-4D97-AF65-F5344CB8AC3E}">
        <p14:creationId xmlns:p14="http://schemas.microsoft.com/office/powerpoint/2010/main" val="1139466215"/>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Blue Section Break Image">
    <p:bg>
      <p:bgPr>
        <a:gradFill>
          <a:gsLst>
            <a:gs pos="0">
              <a:schemeClr val="tx2"/>
            </a:gs>
            <a:gs pos="50000">
              <a:schemeClr val="accent2"/>
            </a:gs>
          </a:gsLst>
          <a:lin ang="189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7484" y="3013451"/>
            <a:ext cx="10363200" cy="1362075"/>
          </a:xfrm>
        </p:spPr>
        <p:txBody>
          <a:bodyPr anchor="b" anchorCtr="0">
            <a:noAutofit/>
          </a:bodyPr>
          <a:lstStyle>
            <a:lvl1pPr algn="l">
              <a:lnSpc>
                <a:spcPct val="80000"/>
              </a:lnSpc>
              <a:defRPr sz="7200" b="0" cap="none" spc="0" baseline="0">
                <a:solidFill>
                  <a:schemeClr val="bg1"/>
                </a:solidFill>
                <a:latin typeface="Intel Clear Pro" panose="020B0804020202060201" pitchFamily="34" charset="0"/>
                <a:cs typeface="Intel Clear Pro" panose="020B0804020202060201" pitchFamily="34" charset="0"/>
              </a:defRPr>
            </a:lvl1pPr>
          </a:lstStyle>
          <a:p>
            <a:r>
              <a:rPr lang="en-US" dirty="0" smtClean="0"/>
              <a:t>54pt Intel Clear Pro blue section</a:t>
            </a:r>
            <a:endParaRPr lang="en-US" dirty="0"/>
          </a:p>
        </p:txBody>
      </p:sp>
      <p:sp>
        <p:nvSpPr>
          <p:cNvPr id="3" name="Text Placeholder 2"/>
          <p:cNvSpPr>
            <a:spLocks noGrp="1"/>
          </p:cNvSpPr>
          <p:nvPr>
            <p:ph type="body" idx="1" hasCustomPrompt="1"/>
          </p:nvPr>
        </p:nvSpPr>
        <p:spPr>
          <a:xfrm>
            <a:off x="607484" y="4465049"/>
            <a:ext cx="10363200" cy="1500187"/>
          </a:xfrm>
        </p:spPr>
        <p:txBody>
          <a:bodyPr anchor="t" anchorCtr="0">
            <a:noAutofit/>
          </a:bodyPr>
          <a:lstStyle>
            <a:lvl1pPr marL="0" indent="0">
              <a:buNone/>
              <a:defRPr sz="2100" b="0" baseline="0">
                <a:solidFill>
                  <a:srgbClr val="F3D54E"/>
                </a:solidFill>
                <a:latin typeface="+mn-lt"/>
                <a:cs typeface="Intel Clear" panose="020B0604020203020204" pitchFamily="34" charset="0"/>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r>
              <a:rPr lang="en-US" dirty="0" smtClean="0"/>
              <a:t>16pt Intel Clear Subhead</a:t>
            </a:r>
            <a:endParaRPr lang="en-US" dirty="0"/>
          </a:p>
        </p:txBody>
      </p:sp>
      <p:sp>
        <p:nvSpPr>
          <p:cNvPr id="5" name="Picture Placeholder 4"/>
          <p:cNvSpPr>
            <a:spLocks noGrp="1"/>
          </p:cNvSpPr>
          <p:nvPr>
            <p:ph type="pic" sz="quarter" idx="13" hasCustomPrompt="1"/>
          </p:nvPr>
        </p:nvSpPr>
        <p:spPr>
          <a:xfrm>
            <a:off x="0" y="2"/>
            <a:ext cx="12192000" cy="3432175"/>
          </a:xfrm>
          <a:solidFill>
            <a:schemeClr val="bg2">
              <a:lumMod val="60000"/>
              <a:lumOff val="40000"/>
            </a:schemeClr>
          </a:solidFill>
        </p:spPr>
        <p:txBody>
          <a:bodyPr/>
          <a:lstStyle>
            <a:lvl1pPr>
              <a:defRPr baseline="0">
                <a:solidFill>
                  <a:srgbClr val="0071C5"/>
                </a:solidFill>
              </a:defRPr>
            </a:lvl1pPr>
          </a:lstStyle>
          <a:p>
            <a:r>
              <a:rPr lang="en-US" dirty="0" smtClean="0"/>
              <a:t>Insert photo here. Drag picture to placeholder or click icon to add.</a:t>
            </a:r>
            <a:endParaRPr lang="en-US" dirty="0"/>
          </a:p>
        </p:txBody>
      </p:sp>
    </p:spTree>
    <p:extLst>
      <p:ext uri="{BB962C8B-B14F-4D97-AF65-F5344CB8AC3E}">
        <p14:creationId xmlns:p14="http://schemas.microsoft.com/office/powerpoint/2010/main" val="849442450"/>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165600" y="6432516"/>
            <a:ext cx="3860800" cy="365125"/>
          </a:xfrm>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6" name="Title 6"/>
          <p:cNvSpPr>
            <a:spLocks noGrp="1"/>
          </p:cNvSpPr>
          <p:nvPr>
            <p:ph type="title" hasCustomPrompt="1"/>
          </p:nvPr>
        </p:nvSpPr>
        <p:spPr>
          <a:xfrm>
            <a:off x="607484" y="411797"/>
            <a:ext cx="10972800" cy="115824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261355000"/>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56168873"/>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ack Cover Radial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2" descr="\\.psf\Home\Desktop\Intel.png"/>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4636577" y="2500173"/>
            <a:ext cx="2811727" cy="1853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135948"/>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2_Title Slide with Photo">
    <p:bg>
      <p:bgPr>
        <a:gradFill>
          <a:gsLst>
            <a:gs pos="0">
              <a:schemeClr val="tx2"/>
            </a:gs>
            <a:gs pos="50000">
              <a:schemeClr val="accent2"/>
            </a:gs>
          </a:gsLst>
          <a:lin ang="18900000" scaled="1"/>
        </a:gradFill>
        <a:effectLst/>
      </p:bgPr>
    </p:bg>
    <p:spTree>
      <p:nvGrpSpPr>
        <p:cNvPr id="1" name=""/>
        <p:cNvGrpSpPr/>
        <p:nvPr/>
      </p:nvGrpSpPr>
      <p:grpSpPr>
        <a:xfrm>
          <a:off x="0" y="0"/>
          <a:ext cx="0" cy="0"/>
          <a:chOff x="0" y="0"/>
          <a:chExt cx="0" cy="0"/>
        </a:xfrm>
      </p:grpSpPr>
      <p:sp>
        <p:nvSpPr>
          <p:cNvPr id="10" name="Rectangle 9"/>
          <p:cNvSpPr/>
          <p:nvPr userDrawn="1"/>
        </p:nvSpPr>
        <p:spPr>
          <a:xfrm>
            <a:off x="0" y="0"/>
            <a:ext cx="12192000" cy="6358467"/>
          </a:xfrm>
          <a:prstGeom prst="rect">
            <a:avLst/>
          </a:prstGeom>
          <a:solidFill>
            <a:srgbClr val="0071C5"/>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defTabSz="609585"/>
            <a:endParaRPr lang="en-US" sz="2400">
              <a:solidFill>
                <a:srgbClr val="0071C5"/>
              </a:solidFill>
            </a:endParaRPr>
          </a:p>
        </p:txBody>
      </p:sp>
      <p:pic>
        <p:nvPicPr>
          <p:cNvPr id="7" name="Picture 2" descr="\\.psf\Home\Desktop\Intel.png"/>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4636577" y="2500173"/>
            <a:ext cx="2811727" cy="1853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665570"/>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blank" preserve="1">
  <p:cSld name="1_Back Cover Radial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int_experience_wht_rgb_3000.png"/>
          <p:cNvPicPr>
            <a:picLocks noChangeAspect="1"/>
          </p:cNvPicPr>
          <p:nvPr userDrawn="1"/>
        </p:nvPicPr>
        <p:blipFill>
          <a:blip r:embed="rId3" cstate="screen">
            <a:alphaModFix/>
            <a:extLst>
              <a:ext uri="{28A0092B-C50C-407E-A947-70E740481C1C}">
                <a14:useLocalDpi xmlns:a14="http://schemas.microsoft.com/office/drawing/2010/main" val="0"/>
              </a:ext>
            </a:extLst>
          </a:blip>
          <a:stretch>
            <a:fillRect/>
          </a:stretch>
        </p:blipFill>
        <p:spPr>
          <a:xfrm>
            <a:off x="4653643" y="2257769"/>
            <a:ext cx="2780507" cy="2818505"/>
          </a:xfrm>
          <a:prstGeom prst="rect">
            <a:avLst/>
          </a:prstGeom>
        </p:spPr>
      </p:pic>
    </p:spTree>
    <p:extLst>
      <p:ext uri="{BB962C8B-B14F-4D97-AF65-F5344CB8AC3E}">
        <p14:creationId xmlns:p14="http://schemas.microsoft.com/office/powerpoint/2010/main" val="3105246931"/>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7360044"/>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7485" y="1601789"/>
            <a:ext cx="10970683" cy="4570411"/>
          </a:xfrm>
        </p:spPr>
        <p:txBody>
          <a:bodyPr/>
          <a:lstStyle>
            <a:lvl1pPr marL="0" marR="0" indent="0" algn="l" defTabSz="609585" rtl="0" eaLnBrk="1" fontAlgn="auto" latinLnBrk="0" hangingPunct="1">
              <a:lnSpc>
                <a:spcPct val="100000"/>
              </a:lnSpc>
              <a:spcBef>
                <a:spcPts val="1600"/>
              </a:spcBef>
              <a:spcAft>
                <a:spcPts val="0"/>
              </a:spcAft>
              <a:buClrTx/>
              <a:buSzTx/>
              <a:buFont typeface="Wingdings" panose="05000000000000000000" pitchFamily="2" charset="2"/>
              <a:buNone/>
              <a:tabLst/>
              <a:defRPr/>
            </a:lvl1pPr>
            <a:lvl2pPr>
              <a:defRPr lang="en-US" sz="2400" kern="1200" baseline="0" dirty="0" err="1" smtClean="0">
                <a:solidFill>
                  <a:schemeClr val="tx2"/>
                </a:solidFill>
                <a:latin typeface="+mn-lt"/>
                <a:ea typeface="+mn-ea"/>
                <a:cs typeface="Arial" panose="020B0604020202020204" pitchFamily="34" charset="0"/>
              </a:defRPr>
            </a:lvl2pPr>
            <a:lvl3pPr marL="761981" indent="-304792" algn="l" defTabSz="609585" rtl="0" eaLnBrk="1" latinLnBrk="0" hangingPunct="1">
              <a:spcBef>
                <a:spcPts val="1067"/>
              </a:spcBef>
              <a:buFont typeface="Wingdings" charset="2"/>
              <a:buChar char="§"/>
              <a:defRPr lang="en-US" sz="2400" kern="1200" dirty="0" smtClean="0">
                <a:solidFill>
                  <a:schemeClr val="tx2"/>
                </a:solidFill>
                <a:latin typeface="+mn-lt"/>
                <a:ea typeface="+mn-ea"/>
                <a:cs typeface="Arial" panose="020B0604020202020204" pitchFamily="34" charset="0"/>
              </a:defRPr>
            </a:lvl3pPr>
            <a:lvl4pPr>
              <a:defRPr/>
            </a:lvl4pPr>
            <a:lvl5pPr>
              <a:defRPr/>
            </a:lvl5pPr>
          </a:lstStyle>
          <a:p>
            <a:pPr marL="0" marR="0" lvl="0" indent="0" algn="l" defTabSz="609585" rtl="0" eaLnBrk="1" fontAlgn="auto" latinLnBrk="0" hangingPunct="1">
              <a:lnSpc>
                <a:spcPct val="100000"/>
              </a:lnSpc>
              <a:spcBef>
                <a:spcPts val="1600"/>
              </a:spcBef>
              <a:spcAft>
                <a:spcPts val="0"/>
              </a:spcAft>
              <a:buClrTx/>
              <a:buSzTx/>
              <a:buFont typeface="Wingdings" panose="05000000000000000000" pitchFamily="2" charset="2"/>
              <a:buNone/>
              <a:tabLst/>
              <a:defRPr/>
            </a:pPr>
            <a:r>
              <a:rPr lang="en-US" dirty="0" err="1" smtClean="0"/>
              <a:t>22pt</a:t>
            </a:r>
            <a:r>
              <a:rPr lang="en-US" dirty="0" smtClean="0"/>
              <a:t> Arial body text</a:t>
            </a:r>
          </a:p>
          <a:p>
            <a:pPr lvl="1"/>
            <a:r>
              <a:rPr lang="en-US" dirty="0" err="1" smtClean="0"/>
              <a:t>18pt</a:t>
            </a:r>
            <a:r>
              <a:rPr lang="en-US" dirty="0" smtClean="0"/>
              <a:t> Arial bullet one</a:t>
            </a:r>
          </a:p>
          <a:p>
            <a:pPr marL="761981" lvl="2" indent="-304792" algn="l" defTabSz="609585" rtl="0" eaLnBrk="1" latinLnBrk="0" hangingPunct="1">
              <a:spcBef>
                <a:spcPts val="1067"/>
              </a:spcBef>
              <a:buFont typeface="Wingdings" charset="2"/>
              <a:buChar char="§"/>
            </a:pPr>
            <a:r>
              <a:rPr lang="en-US" dirty="0" err="1" smtClean="0"/>
              <a:t>18pt</a:t>
            </a:r>
            <a:r>
              <a:rPr lang="en-US" dirty="0" smtClean="0"/>
              <a:t> Arial sub-bullet</a:t>
            </a:r>
          </a:p>
          <a:p>
            <a:pPr lvl="3"/>
            <a:r>
              <a:rPr lang="en-US" dirty="0" err="1" smtClean="0"/>
              <a:t>16pt</a:t>
            </a:r>
            <a:r>
              <a:rPr lang="en-US" dirty="0" smtClean="0"/>
              <a:t> Arial fourth level</a:t>
            </a:r>
          </a:p>
          <a:p>
            <a:pPr lvl="4"/>
            <a:r>
              <a:rPr lang="en-US" dirty="0" err="1" smtClean="0"/>
              <a:t>14pt</a:t>
            </a:r>
            <a:r>
              <a:rPr lang="en-US" dirty="0" smtClean="0"/>
              <a:t> Arial fifth level</a:t>
            </a:r>
            <a:endParaRPr lang="en-US" dirty="0"/>
          </a:p>
        </p:txBody>
      </p:sp>
      <p:sp>
        <p:nvSpPr>
          <p:cNvPr id="4" name="Date Placeholder 3"/>
          <p:cNvSpPr>
            <a:spLocks noGrp="1"/>
          </p:cNvSpPr>
          <p:nvPr>
            <p:ph type="dt" sz="half" idx="10"/>
          </p:nvPr>
        </p:nvSpPr>
        <p:spPr>
          <a:xfrm>
            <a:off x="609600" y="6356352"/>
            <a:ext cx="2844800" cy="365125"/>
          </a:xfrm>
          <a:prstGeom prst="rect">
            <a:avLst/>
          </a:prstGeom>
        </p:spPr>
        <p:txBody>
          <a:bodyPr lIns="121917" tIns="60958" rIns="121917" bIns="60958"/>
          <a:lstStyle/>
          <a:p>
            <a:pPr defTabSz="609585"/>
            <a:endParaRPr lang="en-US" sz="2400" dirty="0">
              <a:solidFill>
                <a:prstClr val="black"/>
              </a:solidFill>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p:txBody>
          <a:bodyPr/>
          <a:lstStyle>
            <a:lvl1pPr>
              <a:defRPr/>
            </a:lvl1pPr>
          </a:lstStyle>
          <a:p>
            <a:r>
              <a:rPr lang="en-US" dirty="0" err="1" smtClean="0"/>
              <a:t>36pt</a:t>
            </a:r>
            <a:r>
              <a:rPr lang="en-US" dirty="0" smtClean="0"/>
              <a:t> Arial Headline</a:t>
            </a:r>
            <a:endParaRPr lang="en-US" dirty="0"/>
          </a:p>
        </p:txBody>
      </p:sp>
    </p:spTree>
    <p:extLst>
      <p:ext uri="{BB962C8B-B14F-4D97-AF65-F5344CB8AC3E}">
        <p14:creationId xmlns:p14="http://schemas.microsoft.com/office/powerpoint/2010/main" val="15696002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Bottom Half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3432175"/>
            <a:ext cx="12192000" cy="3036359"/>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p>
        </p:txBody>
      </p:sp>
      <p:sp>
        <p:nvSpPr>
          <p:cNvPr id="18" name="Content Placeholder 2"/>
          <p:cNvSpPr>
            <a:spLocks noGrp="1"/>
          </p:cNvSpPr>
          <p:nvPr>
            <p:ph sz="half" idx="1" hasCustomPrompt="1"/>
          </p:nvPr>
        </p:nvSpPr>
        <p:spPr>
          <a:xfrm>
            <a:off x="607486" y="1604433"/>
            <a:ext cx="5342468" cy="1745720"/>
          </a:xfrm>
        </p:spPr>
        <p:txBody>
          <a:bodyPr vert="horz" lIns="0" tIns="0" rIns="0" bIns="0" rtlCol="0">
            <a:noAutofit/>
          </a:bodyPr>
          <a:lstStyle>
            <a:lvl1pPr>
              <a:defRPr lang="en-US" dirty="0" smtClean="0"/>
            </a:lvl1pPr>
            <a:lvl2pPr>
              <a:defRPr lang="en-US" dirty="0" smtClean="0"/>
            </a:lvl2pPr>
            <a:lvl3pPr>
              <a:defRPr lang="en-US" sz="1400" dirty="0" smtClean="0"/>
            </a:lvl3pPr>
            <a:lvl4pPr>
              <a:defRPr lang="en-US" sz="1200" dirty="0" smtClean="0"/>
            </a:lvl4pPr>
            <a:lvl5pPr>
              <a:defRPr lang="en-US" sz="1200"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19" name="Content Placeholder 2"/>
          <p:cNvSpPr>
            <a:spLocks noGrp="1"/>
          </p:cNvSpPr>
          <p:nvPr>
            <p:ph sz="half" idx="15" hasCustomPrompt="1"/>
          </p:nvPr>
        </p:nvSpPr>
        <p:spPr>
          <a:xfrm>
            <a:off x="6237817" y="1604433"/>
            <a:ext cx="5340352" cy="1745720"/>
          </a:xfrm>
        </p:spPr>
        <p:txBody>
          <a:bodyPr vert="horz" lIns="0" tIns="0" rIns="0" bIns="0" rtlCol="0">
            <a:noAutofit/>
          </a:bodyPr>
          <a:lstStyle>
            <a:lvl1pPr>
              <a:defRPr lang="en-US" dirty="0" smtClean="0"/>
            </a:lvl1pPr>
            <a:lvl2pPr>
              <a:defRPr lang="en-US" dirty="0" smtClean="0"/>
            </a:lvl2pPr>
            <a:lvl3pPr>
              <a:defRPr lang="en-US" sz="1400" dirty="0" smtClean="0"/>
            </a:lvl3pPr>
            <a:lvl4pPr>
              <a:defRPr lang="en-US" sz="1200" dirty="0" smtClean="0"/>
            </a:lvl4pPr>
            <a:lvl5pPr>
              <a:defRPr lang="en-US" sz="1200"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3" name="TextBox 2"/>
          <p:cNvSpPr txBox="1"/>
          <p:nvPr userDrawn="1"/>
        </p:nvSpPr>
        <p:spPr>
          <a:xfrm>
            <a:off x="1345983" y="6634395"/>
            <a:ext cx="184731" cy="246221"/>
          </a:xfrm>
          <a:prstGeom prst="rect">
            <a:avLst/>
          </a:prstGeom>
          <a:noFill/>
        </p:spPr>
        <p:txBody>
          <a:bodyPr wrap="none" rtlCol="0">
            <a:spAutoFit/>
          </a:bodyPr>
          <a:lstStyle/>
          <a:p>
            <a:pPr defTabSz="457200"/>
            <a:endParaRPr lang="en-US" sz="1000" dirty="0">
              <a:solidFill>
                <a:srgbClr val="003C71"/>
              </a:solidFill>
              <a:cs typeface="Intel Clear"/>
            </a:endParaRPr>
          </a:p>
        </p:txBody>
      </p:sp>
      <p:sp>
        <p:nvSpPr>
          <p:cNvPr id="10" name="Title 6"/>
          <p:cNvSpPr>
            <a:spLocks noGrp="1"/>
          </p:cNvSpPr>
          <p:nvPr>
            <p:ph type="title" hasCustomPrompt="1"/>
          </p:nvPr>
        </p:nvSpPr>
        <p:spPr>
          <a:xfrm>
            <a:off x="607484" y="411797"/>
            <a:ext cx="10972800" cy="115824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
        <p:nvSpPr>
          <p:cNvPr id="11" name="Slide Number Placeholder 5"/>
          <p:cNvSpPr>
            <a:spLocks noGrp="1"/>
          </p:cNvSpPr>
          <p:nvPr>
            <p:ph type="sldNum" sz="quarter" idx="4294967295"/>
          </p:nvPr>
        </p:nvSpPr>
        <p:spPr>
          <a:xfrm>
            <a:off x="9086936" y="6626246"/>
            <a:ext cx="2844800" cy="79463"/>
          </a:xfrm>
          <a:prstGeom prst="rect">
            <a:avLst/>
          </a:prstGeom>
        </p:spPr>
        <p:txBody>
          <a:bodyPr vert="horz" lIns="0" tIns="0" rIns="0" bIns="0" rtlCol="0" anchor="ctr"/>
          <a:lstStyle>
            <a:lvl1pPr algn="r">
              <a:defRPr sz="800">
                <a:solidFill>
                  <a:schemeClr val="bg1"/>
                </a:solidFill>
                <a:latin typeface="Arial"/>
                <a:cs typeface="Arial"/>
              </a:defRPr>
            </a:lvl1pPr>
          </a:lstStyle>
          <a:p>
            <a:fld id="{EE2556C5-CE8C-6547-B838-EA80C61A4AF7}" type="slidenum">
              <a:rPr lang="en-US" smtClean="0">
                <a:solidFill>
                  <a:prstClr val="white"/>
                </a:solidFill>
                <a:latin typeface="Intel Clear"/>
                <a:cs typeface="Intel Clear"/>
              </a:rPr>
              <a:pPr/>
              <a:t>‹#›</a:t>
            </a:fld>
            <a:endParaRPr lang="en-US" dirty="0">
              <a:solidFill>
                <a:prstClr val="white"/>
              </a:solidFill>
              <a:latin typeface="Intel Clear"/>
              <a:cs typeface="Intel Clear"/>
            </a:endParaRPr>
          </a:p>
        </p:txBody>
      </p:sp>
    </p:spTree>
    <p:extLst>
      <p:ext uri="{BB962C8B-B14F-4D97-AF65-F5344CB8AC3E}">
        <p14:creationId xmlns:p14="http://schemas.microsoft.com/office/powerpoint/2010/main" val="3413884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9.xml"/><Relationship Id="rId20" Type="http://schemas.openxmlformats.org/officeDocument/2006/relationships/slideLayout" Target="../slideLayouts/slideLayout40.xml"/><Relationship Id="rId21" Type="http://schemas.openxmlformats.org/officeDocument/2006/relationships/slideLayout" Target="../slideLayouts/slideLayout41.xml"/><Relationship Id="rId22" Type="http://schemas.openxmlformats.org/officeDocument/2006/relationships/slideLayout" Target="../slideLayouts/slideLayout42.xml"/><Relationship Id="rId23" Type="http://schemas.openxmlformats.org/officeDocument/2006/relationships/slideLayout" Target="../slideLayouts/slideLayout43.xml"/><Relationship Id="rId24" Type="http://schemas.openxmlformats.org/officeDocument/2006/relationships/slideLayout" Target="../slideLayouts/slideLayout44.xml"/><Relationship Id="rId25" Type="http://schemas.openxmlformats.org/officeDocument/2006/relationships/theme" Target="../theme/theme2.xml"/><Relationship Id="rId26" Type="http://schemas.openxmlformats.org/officeDocument/2006/relationships/image" Target="../media/image10.png"/><Relationship Id="rId10" Type="http://schemas.openxmlformats.org/officeDocument/2006/relationships/slideLayout" Target="../slideLayouts/slideLayout30.xml"/><Relationship Id="rId11" Type="http://schemas.openxmlformats.org/officeDocument/2006/relationships/slideLayout" Target="../slideLayouts/slideLayout31.xml"/><Relationship Id="rId12" Type="http://schemas.openxmlformats.org/officeDocument/2006/relationships/slideLayout" Target="../slideLayouts/slideLayout32.xml"/><Relationship Id="rId13" Type="http://schemas.openxmlformats.org/officeDocument/2006/relationships/slideLayout" Target="../slideLayouts/slideLayout33.xml"/><Relationship Id="rId14" Type="http://schemas.openxmlformats.org/officeDocument/2006/relationships/slideLayout" Target="../slideLayouts/slideLayout34.xml"/><Relationship Id="rId15" Type="http://schemas.openxmlformats.org/officeDocument/2006/relationships/slideLayout" Target="../slideLayouts/slideLayout35.xml"/><Relationship Id="rId16" Type="http://schemas.openxmlformats.org/officeDocument/2006/relationships/slideLayout" Target="../slideLayouts/slideLayout36.xml"/><Relationship Id="rId17" Type="http://schemas.openxmlformats.org/officeDocument/2006/relationships/slideLayout" Target="../slideLayouts/slideLayout37.xml"/><Relationship Id="rId18" Type="http://schemas.openxmlformats.org/officeDocument/2006/relationships/slideLayout" Target="../slideLayouts/slideLayout38.xml"/><Relationship Id="rId19" Type="http://schemas.openxmlformats.org/officeDocument/2006/relationships/slideLayout" Target="../slideLayouts/slideLayout39.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53.xml"/><Relationship Id="rId20" Type="http://schemas.openxmlformats.org/officeDocument/2006/relationships/slideLayout" Target="../slideLayouts/slideLayout64.xml"/><Relationship Id="rId21" Type="http://schemas.openxmlformats.org/officeDocument/2006/relationships/slideLayout" Target="../slideLayouts/slideLayout65.xml"/><Relationship Id="rId22" Type="http://schemas.openxmlformats.org/officeDocument/2006/relationships/slideLayout" Target="../slideLayouts/slideLayout66.xml"/><Relationship Id="rId23" Type="http://schemas.openxmlformats.org/officeDocument/2006/relationships/slideLayout" Target="../slideLayouts/slideLayout67.xml"/><Relationship Id="rId24" Type="http://schemas.openxmlformats.org/officeDocument/2006/relationships/theme" Target="../theme/theme3.xml"/><Relationship Id="rId25" Type="http://schemas.openxmlformats.org/officeDocument/2006/relationships/image" Target="../media/image10.png"/><Relationship Id="rId10" Type="http://schemas.openxmlformats.org/officeDocument/2006/relationships/slideLayout" Target="../slideLayouts/slideLayout54.xml"/><Relationship Id="rId11" Type="http://schemas.openxmlformats.org/officeDocument/2006/relationships/slideLayout" Target="../slideLayouts/slideLayout55.xml"/><Relationship Id="rId12" Type="http://schemas.openxmlformats.org/officeDocument/2006/relationships/slideLayout" Target="../slideLayouts/slideLayout56.xml"/><Relationship Id="rId13" Type="http://schemas.openxmlformats.org/officeDocument/2006/relationships/slideLayout" Target="../slideLayouts/slideLayout57.xml"/><Relationship Id="rId14" Type="http://schemas.openxmlformats.org/officeDocument/2006/relationships/slideLayout" Target="../slideLayouts/slideLayout58.xml"/><Relationship Id="rId15" Type="http://schemas.openxmlformats.org/officeDocument/2006/relationships/slideLayout" Target="../slideLayouts/slideLayout59.xml"/><Relationship Id="rId16" Type="http://schemas.openxmlformats.org/officeDocument/2006/relationships/slideLayout" Target="../slideLayouts/slideLayout60.xml"/><Relationship Id="rId17" Type="http://schemas.openxmlformats.org/officeDocument/2006/relationships/slideLayout" Target="../slideLayouts/slideLayout61.xml"/><Relationship Id="rId18" Type="http://schemas.openxmlformats.org/officeDocument/2006/relationships/slideLayout" Target="../slideLayouts/slideLayout62.xml"/><Relationship Id="rId19" Type="http://schemas.openxmlformats.org/officeDocument/2006/relationships/slideLayout" Target="../slideLayouts/slideLayout63.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76.xml"/><Relationship Id="rId20" Type="http://schemas.openxmlformats.org/officeDocument/2006/relationships/slideLayout" Target="../slideLayouts/slideLayout87.xml"/><Relationship Id="rId21" Type="http://schemas.openxmlformats.org/officeDocument/2006/relationships/slideLayout" Target="../slideLayouts/slideLayout88.xml"/><Relationship Id="rId22" Type="http://schemas.openxmlformats.org/officeDocument/2006/relationships/theme" Target="../theme/theme4.xml"/><Relationship Id="rId23" Type="http://schemas.openxmlformats.org/officeDocument/2006/relationships/image" Target="../media/image21.png"/><Relationship Id="rId10" Type="http://schemas.openxmlformats.org/officeDocument/2006/relationships/slideLayout" Target="../slideLayouts/slideLayout77.xml"/><Relationship Id="rId11" Type="http://schemas.openxmlformats.org/officeDocument/2006/relationships/slideLayout" Target="../slideLayouts/slideLayout78.xml"/><Relationship Id="rId12" Type="http://schemas.openxmlformats.org/officeDocument/2006/relationships/slideLayout" Target="../slideLayouts/slideLayout79.xml"/><Relationship Id="rId13" Type="http://schemas.openxmlformats.org/officeDocument/2006/relationships/slideLayout" Target="../slideLayouts/slideLayout80.xml"/><Relationship Id="rId14" Type="http://schemas.openxmlformats.org/officeDocument/2006/relationships/slideLayout" Target="../slideLayouts/slideLayout81.xml"/><Relationship Id="rId15" Type="http://schemas.openxmlformats.org/officeDocument/2006/relationships/slideLayout" Target="../slideLayouts/slideLayout82.xml"/><Relationship Id="rId16" Type="http://schemas.openxmlformats.org/officeDocument/2006/relationships/slideLayout" Target="../slideLayouts/slideLayout83.xml"/><Relationship Id="rId17" Type="http://schemas.openxmlformats.org/officeDocument/2006/relationships/slideLayout" Target="../slideLayouts/slideLayout84.xml"/><Relationship Id="rId18" Type="http://schemas.openxmlformats.org/officeDocument/2006/relationships/slideLayout" Target="../slideLayouts/slideLayout85.xml"/><Relationship Id="rId19" Type="http://schemas.openxmlformats.org/officeDocument/2006/relationships/slideLayout" Target="../slideLayouts/slideLayout86.xml"/><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2116" y="6473952"/>
            <a:ext cx="12192000" cy="384048"/>
          </a:xfrm>
          <a:prstGeom prst="rect">
            <a:avLst/>
          </a:prstGeom>
          <a:gradFill flip="none" rotWithShape="1">
            <a:gsLst>
              <a:gs pos="0">
                <a:schemeClr val="tx2"/>
              </a:gs>
              <a:gs pos="50000">
                <a:schemeClr val="accent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cxnSp>
        <p:nvCxnSpPr>
          <p:cNvPr id="12" name="Straight Connector 11"/>
          <p:cNvCxnSpPr/>
          <p:nvPr userDrawn="1"/>
        </p:nvCxnSpPr>
        <p:spPr>
          <a:xfrm>
            <a:off x="11624737" y="6507480"/>
            <a:ext cx="3175" cy="316992"/>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607484" y="413507"/>
            <a:ext cx="10972800" cy="1158240"/>
          </a:xfrm>
          <a:prstGeom prst="rect">
            <a:avLst/>
          </a:prstGeom>
        </p:spPr>
        <p:txBody>
          <a:bodyPr vert="horz" lIns="0" tIns="0" rIns="0" bIns="0" rtlCol="0" anchor="t" anchorCtr="0">
            <a:noAutofit/>
          </a:bodyPr>
          <a:lstStyle/>
          <a:p>
            <a:r>
              <a:rPr lang="en-US" dirty="0" smtClean="0"/>
              <a:t>28pt Intel Clear Headline</a:t>
            </a:r>
            <a:endParaRPr lang="en-US" dirty="0"/>
          </a:p>
        </p:txBody>
      </p:sp>
      <p:sp>
        <p:nvSpPr>
          <p:cNvPr id="3" name="Text Placeholder 2"/>
          <p:cNvSpPr>
            <a:spLocks noGrp="1"/>
          </p:cNvSpPr>
          <p:nvPr>
            <p:ph type="body" idx="1"/>
          </p:nvPr>
        </p:nvSpPr>
        <p:spPr>
          <a:xfrm>
            <a:off x="607484" y="1604434"/>
            <a:ext cx="10970683" cy="4567767"/>
          </a:xfrm>
          <a:prstGeom prst="rect">
            <a:avLst/>
          </a:prstGeom>
        </p:spPr>
        <p:txBody>
          <a:bodyPr vert="horz" lIns="0" tIns="0" rIns="0" bIns="0" rtlCol="0">
            <a:noAutofit/>
          </a:bodyPr>
          <a:lstStyle/>
          <a:p>
            <a:pPr lvl="0"/>
            <a:r>
              <a:rPr lang="en-US" dirty="0" smtClean="0"/>
              <a:t>18pt Intel Clear body text</a:t>
            </a:r>
          </a:p>
          <a:p>
            <a:pPr lvl="1"/>
            <a:r>
              <a:rPr lang="en-US" dirty="0" smtClean="0"/>
              <a:t>16pt Intel Clear bullet one</a:t>
            </a:r>
          </a:p>
          <a:p>
            <a:pPr lvl="2"/>
            <a:r>
              <a:rPr lang="en-US" dirty="0" smtClean="0"/>
              <a:t>16pt Intel Clear sub-bullet</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pic>
        <p:nvPicPr>
          <p:cNvPr id="15" name="Picture 2" descr="\\.psf\Home\Desktop\Intel.png"/>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10986554" y="6545816"/>
            <a:ext cx="485781" cy="240131"/>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5"/>
          <p:cNvSpPr>
            <a:spLocks noGrp="1"/>
          </p:cNvSpPr>
          <p:nvPr>
            <p:ph type="sldNum" sz="quarter" idx="4"/>
          </p:nvPr>
        </p:nvSpPr>
        <p:spPr>
          <a:xfrm>
            <a:off x="9086936" y="6626246"/>
            <a:ext cx="2844800" cy="79463"/>
          </a:xfrm>
          <a:prstGeom prst="rect">
            <a:avLst/>
          </a:prstGeom>
        </p:spPr>
        <p:txBody>
          <a:bodyPr vert="horz" lIns="0" tIns="0" rIns="0" bIns="0" rtlCol="0" anchor="ctr"/>
          <a:lstStyle>
            <a:lvl1pPr algn="r">
              <a:defRPr sz="800">
                <a:solidFill>
                  <a:schemeClr val="bg1"/>
                </a:solidFill>
                <a:latin typeface="Arial"/>
                <a:cs typeface="Arial"/>
              </a:defRPr>
            </a:lvl1pPr>
          </a:lstStyle>
          <a:p>
            <a:pPr defTabSz="457200"/>
            <a:fld id="{EE2556C5-CE8C-6547-B838-EA80C61A4AF7}" type="slidenum">
              <a:rPr lang="en-US" smtClean="0">
                <a:solidFill>
                  <a:prstClr val="white"/>
                </a:solidFill>
                <a:latin typeface="Intel Clear"/>
                <a:cs typeface="Intel Clear"/>
              </a:rPr>
              <a:pPr defTabSz="457200"/>
              <a:t>‹#›</a:t>
            </a:fld>
            <a:endParaRPr lang="en-US" dirty="0">
              <a:solidFill>
                <a:prstClr val="white"/>
              </a:solidFill>
              <a:latin typeface="Intel Clear"/>
              <a:cs typeface="Intel Clear"/>
            </a:endParaRPr>
          </a:p>
        </p:txBody>
      </p:sp>
      <p:sp>
        <p:nvSpPr>
          <p:cNvPr id="13" name="Rectangle 12"/>
          <p:cNvSpPr/>
          <p:nvPr userDrawn="1"/>
        </p:nvSpPr>
        <p:spPr>
          <a:xfrm>
            <a:off x="5303079" y="6604325"/>
            <a:ext cx="1184620" cy="123111"/>
          </a:xfrm>
          <a:prstGeom prst="rect">
            <a:avLst/>
          </a:prstGeom>
        </p:spPr>
        <p:txBody>
          <a:bodyPr wrap="none" lIns="0" tIns="0" rIns="0" bIns="0">
            <a:spAutoFit/>
          </a:bodyPr>
          <a:lstStyle/>
          <a:p>
            <a:pPr defTabSz="457200"/>
            <a:r>
              <a:rPr lang="en-US" sz="800" dirty="0">
                <a:solidFill>
                  <a:prstClr val="white"/>
                </a:solidFill>
                <a:cs typeface="Intel Clear"/>
              </a:rPr>
              <a:t>Network Platforms Group</a:t>
            </a:r>
          </a:p>
        </p:txBody>
      </p:sp>
    </p:spTree>
    <p:extLst>
      <p:ext uri="{BB962C8B-B14F-4D97-AF65-F5344CB8AC3E}">
        <p14:creationId xmlns:p14="http://schemas.microsoft.com/office/powerpoint/2010/main" val="23986315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80" r:id="rId19"/>
    <p:sldLayoutId id="2147483681" r:id="rId20"/>
  </p:sldLayoutIdLst>
  <p:timing>
    <p:tnLst>
      <p:par>
        <p:cTn id="1" dur="indefinite" restart="never" nodeType="tmRoot"/>
      </p:par>
    </p:tnLst>
  </p:timing>
  <p:hf hdr="0" ftr="0" dt="0"/>
  <p:txStyles>
    <p:titleStyle>
      <a:lvl1pPr algn="l" defTabSz="457200" rtl="0" eaLnBrk="1" latinLnBrk="0" hangingPunct="1">
        <a:lnSpc>
          <a:spcPct val="100000"/>
        </a:lnSpc>
        <a:spcBef>
          <a:spcPct val="0"/>
        </a:spcBef>
        <a:buNone/>
        <a:defRPr sz="2800" b="0" i="0" kern="1200" spc="0" baseline="0">
          <a:solidFill>
            <a:srgbClr val="003C71"/>
          </a:solidFill>
          <a:latin typeface="Intel Clear"/>
          <a:ea typeface="Intel Clear"/>
          <a:cs typeface="Intel Clear"/>
        </a:defRPr>
      </a:lvl1pPr>
    </p:titleStyle>
    <p:body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rgbClr val="003C71"/>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rgbClr val="003C71"/>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rgbClr val="003C71"/>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rgbClr val="003C71"/>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p:cNvSpPr/>
          <p:nvPr userDrawn="1"/>
        </p:nvSpPr>
        <p:spPr>
          <a:xfrm>
            <a:off x="0" y="6045200"/>
            <a:ext cx="12192000" cy="812800"/>
          </a:xfrm>
          <a:custGeom>
            <a:avLst/>
            <a:gdLst>
              <a:gd name="connsiteX0" fmla="*/ 9175750 w 9175750"/>
              <a:gd name="connsiteY0" fmla="*/ 6350 h 615950"/>
              <a:gd name="connsiteX1" fmla="*/ 8362950 w 9175750"/>
              <a:gd name="connsiteY1" fmla="*/ 0 h 615950"/>
              <a:gd name="connsiteX2" fmla="*/ 7804150 w 9175750"/>
              <a:gd name="connsiteY2" fmla="*/ 311150 h 615950"/>
              <a:gd name="connsiteX3" fmla="*/ 0 w 9175750"/>
              <a:gd name="connsiteY3" fmla="*/ 336550 h 615950"/>
              <a:gd name="connsiteX4" fmla="*/ 0 w 9175750"/>
              <a:gd name="connsiteY4" fmla="*/ 615950 h 615950"/>
              <a:gd name="connsiteX5" fmla="*/ 9144000 w 9175750"/>
              <a:gd name="connsiteY5" fmla="*/ 615950 h 615950"/>
              <a:gd name="connsiteX6" fmla="*/ 9175750 w 9175750"/>
              <a:gd name="connsiteY6" fmla="*/ 6350 h 615950"/>
              <a:gd name="connsiteX0" fmla="*/ 9175750 w 9175750"/>
              <a:gd name="connsiteY0" fmla="*/ 6350 h 615950"/>
              <a:gd name="connsiteX1" fmla="*/ 8362950 w 9175750"/>
              <a:gd name="connsiteY1" fmla="*/ 0 h 615950"/>
              <a:gd name="connsiteX2" fmla="*/ 7804150 w 9175750"/>
              <a:gd name="connsiteY2" fmla="*/ 311150 h 615950"/>
              <a:gd name="connsiteX3" fmla="*/ 0 w 9175750"/>
              <a:gd name="connsiteY3" fmla="*/ 336550 h 615950"/>
              <a:gd name="connsiteX4" fmla="*/ 0 w 9175750"/>
              <a:gd name="connsiteY4" fmla="*/ 615950 h 615950"/>
              <a:gd name="connsiteX5" fmla="*/ 9169400 w 9175750"/>
              <a:gd name="connsiteY5" fmla="*/ 615950 h 615950"/>
              <a:gd name="connsiteX6" fmla="*/ 9175750 w 9175750"/>
              <a:gd name="connsiteY6" fmla="*/ 6350 h 615950"/>
              <a:gd name="connsiteX0" fmla="*/ 9175750 w 9175750"/>
              <a:gd name="connsiteY0" fmla="*/ 0 h 609600"/>
              <a:gd name="connsiteX1" fmla="*/ 8362950 w 9175750"/>
              <a:gd name="connsiteY1" fmla="*/ 6350 h 609600"/>
              <a:gd name="connsiteX2" fmla="*/ 7804150 w 9175750"/>
              <a:gd name="connsiteY2" fmla="*/ 304800 h 609600"/>
              <a:gd name="connsiteX3" fmla="*/ 0 w 9175750"/>
              <a:gd name="connsiteY3" fmla="*/ 330200 h 609600"/>
              <a:gd name="connsiteX4" fmla="*/ 0 w 9175750"/>
              <a:gd name="connsiteY4" fmla="*/ 609600 h 609600"/>
              <a:gd name="connsiteX5" fmla="*/ 9169400 w 9175750"/>
              <a:gd name="connsiteY5" fmla="*/ 609600 h 609600"/>
              <a:gd name="connsiteX6" fmla="*/ 9175750 w 9175750"/>
              <a:gd name="connsiteY6" fmla="*/ 0 h 609600"/>
              <a:gd name="connsiteX0" fmla="*/ 9175750 w 9175750"/>
              <a:gd name="connsiteY0" fmla="*/ 0 h 609600"/>
              <a:gd name="connsiteX1" fmla="*/ 8362950 w 9175750"/>
              <a:gd name="connsiteY1" fmla="*/ 6350 h 609600"/>
              <a:gd name="connsiteX2" fmla="*/ 7816850 w 9175750"/>
              <a:gd name="connsiteY2" fmla="*/ 336550 h 609600"/>
              <a:gd name="connsiteX3" fmla="*/ 0 w 9175750"/>
              <a:gd name="connsiteY3" fmla="*/ 330200 h 609600"/>
              <a:gd name="connsiteX4" fmla="*/ 0 w 9175750"/>
              <a:gd name="connsiteY4" fmla="*/ 609600 h 609600"/>
              <a:gd name="connsiteX5" fmla="*/ 9169400 w 9175750"/>
              <a:gd name="connsiteY5" fmla="*/ 609600 h 609600"/>
              <a:gd name="connsiteX6" fmla="*/ 9175750 w 9175750"/>
              <a:gd name="connsiteY6"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50" h="609600">
                <a:moveTo>
                  <a:pt x="9175750" y="0"/>
                </a:moveTo>
                <a:lnTo>
                  <a:pt x="8362950" y="6350"/>
                </a:lnTo>
                <a:lnTo>
                  <a:pt x="7816850" y="336550"/>
                </a:lnTo>
                <a:lnTo>
                  <a:pt x="0" y="330200"/>
                </a:lnTo>
                <a:lnTo>
                  <a:pt x="0" y="609600"/>
                </a:lnTo>
                <a:lnTo>
                  <a:pt x="9169400" y="609600"/>
                </a:lnTo>
                <a:cubicBezTo>
                  <a:pt x="9171517" y="406400"/>
                  <a:pt x="9173633" y="203200"/>
                  <a:pt x="9175750"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fontAlgn="base">
              <a:spcBef>
                <a:spcPct val="0"/>
              </a:spcBef>
              <a:spcAft>
                <a:spcPct val="0"/>
              </a:spcAft>
              <a:defRPr/>
            </a:pPr>
            <a:endParaRPr lang="en-US" sz="2400">
              <a:solidFill>
                <a:prstClr val="white"/>
              </a:solidFill>
            </a:endParaRPr>
          </a:p>
        </p:txBody>
      </p:sp>
      <p:sp>
        <p:nvSpPr>
          <p:cNvPr id="1027" name="Title Placeholder 1"/>
          <p:cNvSpPr>
            <a:spLocks noGrp="1"/>
          </p:cNvSpPr>
          <p:nvPr>
            <p:ph type="title"/>
          </p:nvPr>
        </p:nvSpPr>
        <p:spPr bwMode="auto">
          <a:xfrm>
            <a:off x="609600" y="209551"/>
            <a:ext cx="10972800" cy="8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dirty="0" smtClean="0"/>
              <a:t>Click to edit Master title style</a:t>
            </a:r>
          </a:p>
        </p:txBody>
      </p:sp>
      <p:sp>
        <p:nvSpPr>
          <p:cNvPr id="1028" name="Text Placeholder 2"/>
          <p:cNvSpPr>
            <a:spLocks noGrp="1"/>
          </p:cNvSpPr>
          <p:nvPr>
            <p:ph type="body" idx="1"/>
          </p:nvPr>
        </p:nvSpPr>
        <p:spPr bwMode="auto">
          <a:xfrm>
            <a:off x="609600" y="1341120"/>
            <a:ext cx="10972800" cy="4550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smtClean="0"/>
              <a:t>Click to edit Master text styles</a:t>
            </a:r>
          </a:p>
          <a:p>
            <a:pPr lvl="1"/>
            <a:r>
              <a:rPr lang="en-US" altLang="en-US" dirty="0" smtClean="0"/>
              <a:t>18pt Regular Big Bullet One</a:t>
            </a:r>
          </a:p>
          <a:p>
            <a:pPr lvl="2"/>
            <a:r>
              <a:rPr lang="en-US" altLang="en-US" dirty="0" smtClean="0"/>
              <a:t>Sub-bullet</a:t>
            </a:r>
          </a:p>
          <a:p>
            <a:pPr lvl="3"/>
            <a:r>
              <a:rPr lang="en-US" altLang="en-US" dirty="0" smtClean="0"/>
              <a:t>Fourth level</a:t>
            </a:r>
          </a:p>
          <a:p>
            <a:pPr lvl="4"/>
            <a:r>
              <a:rPr lang="en-US" altLang="en-US" dirty="0" smtClean="0"/>
              <a:t>Fifth level</a:t>
            </a:r>
          </a:p>
        </p:txBody>
      </p:sp>
      <p:cxnSp>
        <p:nvCxnSpPr>
          <p:cNvPr id="14" name="Straight Connector 13"/>
          <p:cNvCxnSpPr/>
          <p:nvPr userDrawn="1"/>
        </p:nvCxnSpPr>
        <p:spPr>
          <a:xfrm>
            <a:off x="11582400" y="6288618"/>
            <a:ext cx="0" cy="317500"/>
          </a:xfrm>
          <a:prstGeom prst="line">
            <a:avLst/>
          </a:prstGeom>
          <a:ln w="3175">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030" name="TextBox 15"/>
          <p:cNvSpPr txBox="1">
            <a:spLocks noChangeArrowheads="1"/>
          </p:cNvSpPr>
          <p:nvPr userDrawn="1"/>
        </p:nvSpPr>
        <p:spPr bwMode="auto">
          <a:xfrm>
            <a:off x="2218267" y="6512984"/>
            <a:ext cx="6256867" cy="297454"/>
          </a:xfrm>
          <a:prstGeom prst="rect">
            <a:avLst/>
          </a:prstGeom>
          <a:noFill/>
          <a:ln>
            <a:noFill/>
          </a:ln>
          <a:extLst/>
        </p:spPr>
        <p:txBody>
          <a:bodyPr>
            <a:spAutoFit/>
          </a:bodyPr>
          <a:lstStyle>
            <a:lvl1pPr eaLnBrk="0" hangingPunct="0">
              <a:defRPr sz="2400">
                <a:solidFill>
                  <a:schemeClr val="tx1"/>
                </a:solidFill>
                <a:latin typeface="Neo Sans Intel" charset="0"/>
                <a:ea typeface="Geneva" charset="0"/>
                <a:cs typeface="Geneva" charset="0"/>
              </a:defRPr>
            </a:lvl1pPr>
            <a:lvl2pPr marL="742950" indent="-285750" eaLnBrk="0" hangingPunct="0">
              <a:defRPr sz="2400">
                <a:solidFill>
                  <a:schemeClr val="tx1"/>
                </a:solidFill>
                <a:latin typeface="Neo Sans Intel" charset="0"/>
                <a:ea typeface="Geneva" charset="0"/>
              </a:defRPr>
            </a:lvl2pPr>
            <a:lvl3pPr marL="1143000" indent="-228600" eaLnBrk="0" hangingPunct="0">
              <a:defRPr sz="2400">
                <a:solidFill>
                  <a:schemeClr val="tx1"/>
                </a:solidFill>
                <a:latin typeface="Neo Sans Intel" charset="0"/>
                <a:ea typeface="Geneva" charset="0"/>
              </a:defRPr>
            </a:lvl3pPr>
            <a:lvl4pPr marL="1600200" indent="-228600" eaLnBrk="0" hangingPunct="0">
              <a:defRPr sz="2400">
                <a:solidFill>
                  <a:schemeClr val="tx1"/>
                </a:solidFill>
                <a:latin typeface="Neo Sans Intel" charset="0"/>
                <a:ea typeface="Geneva" charset="0"/>
              </a:defRPr>
            </a:lvl4pPr>
            <a:lvl5pPr marL="2057400" indent="-228600" eaLnBrk="0" hangingPunct="0">
              <a:defRPr sz="2400">
                <a:solidFill>
                  <a:schemeClr val="tx1"/>
                </a:solidFill>
                <a:latin typeface="Neo Sans Intel" charset="0"/>
                <a:ea typeface="Geneva" charset="0"/>
              </a:defRPr>
            </a:lvl5pPr>
            <a:lvl6pPr marL="2514600" indent="-228600" eaLnBrk="0" fontAlgn="base" hangingPunct="0">
              <a:spcBef>
                <a:spcPct val="0"/>
              </a:spcBef>
              <a:spcAft>
                <a:spcPct val="0"/>
              </a:spcAft>
              <a:defRPr sz="2400">
                <a:solidFill>
                  <a:schemeClr val="tx1"/>
                </a:solidFill>
                <a:latin typeface="Neo Sans Intel" charset="0"/>
                <a:ea typeface="Geneva" charset="0"/>
              </a:defRPr>
            </a:lvl6pPr>
            <a:lvl7pPr marL="2971800" indent="-228600" eaLnBrk="0" fontAlgn="base" hangingPunct="0">
              <a:spcBef>
                <a:spcPct val="0"/>
              </a:spcBef>
              <a:spcAft>
                <a:spcPct val="0"/>
              </a:spcAft>
              <a:defRPr sz="2400">
                <a:solidFill>
                  <a:schemeClr val="tx1"/>
                </a:solidFill>
                <a:latin typeface="Neo Sans Intel" charset="0"/>
                <a:ea typeface="Geneva" charset="0"/>
              </a:defRPr>
            </a:lvl7pPr>
            <a:lvl8pPr marL="3429000" indent="-228600" eaLnBrk="0" fontAlgn="base" hangingPunct="0">
              <a:spcBef>
                <a:spcPct val="0"/>
              </a:spcBef>
              <a:spcAft>
                <a:spcPct val="0"/>
              </a:spcAft>
              <a:defRPr sz="2400">
                <a:solidFill>
                  <a:schemeClr val="tx1"/>
                </a:solidFill>
                <a:latin typeface="Neo Sans Intel" charset="0"/>
                <a:ea typeface="Geneva" charset="0"/>
              </a:defRPr>
            </a:lvl8pPr>
            <a:lvl9pPr marL="3886200" indent="-228600" eaLnBrk="0" fontAlgn="base" hangingPunct="0">
              <a:spcBef>
                <a:spcPct val="0"/>
              </a:spcBef>
              <a:spcAft>
                <a:spcPct val="0"/>
              </a:spcAft>
              <a:defRPr sz="2400">
                <a:solidFill>
                  <a:schemeClr val="tx1"/>
                </a:solidFill>
                <a:latin typeface="Neo Sans Intel" charset="0"/>
                <a:ea typeface="Geneva" charset="0"/>
              </a:defRPr>
            </a:lvl9pPr>
          </a:lstStyle>
          <a:p>
            <a:pPr algn="ctr" defTabSz="609585" eaLnBrk="1" fontAlgn="base" hangingPunct="1">
              <a:spcBef>
                <a:spcPct val="0"/>
              </a:spcBef>
              <a:spcAft>
                <a:spcPct val="0"/>
              </a:spcAft>
              <a:defRPr/>
            </a:pPr>
            <a:r>
              <a:rPr lang="en-US" sz="1333" dirty="0" smtClean="0">
                <a:solidFill>
                  <a:srgbClr val="FFFFFF"/>
                </a:solidFill>
                <a:latin typeface="Intel Clear"/>
                <a:cs typeface="Neo Sans Intel" charset="0"/>
              </a:rPr>
              <a:t>TRANSFORMING NETWORKING &amp; STORAGE</a:t>
            </a:r>
          </a:p>
        </p:txBody>
      </p:sp>
      <p:sp>
        <p:nvSpPr>
          <p:cNvPr id="1031" name="TextBox 16"/>
          <p:cNvSpPr txBox="1">
            <a:spLocks noChangeArrowheads="1"/>
          </p:cNvSpPr>
          <p:nvPr userDrawn="1"/>
        </p:nvSpPr>
        <p:spPr bwMode="auto">
          <a:xfrm>
            <a:off x="11582401" y="6308467"/>
            <a:ext cx="488951" cy="184666"/>
          </a:xfrm>
          <a:prstGeom prst="rect">
            <a:avLst/>
          </a:prstGeom>
          <a:noFill/>
          <a:ln>
            <a:noFill/>
          </a:ln>
          <a:extLst/>
        </p:spPr>
        <p:txBody>
          <a:bodyPr lIns="0" tIns="0" rIns="0" bIns="0" anchor="ctr">
            <a:spAutoFit/>
          </a:bodyPr>
          <a:lstStyle>
            <a:lvl1pPr>
              <a:defRPr>
                <a:solidFill>
                  <a:schemeClr val="tx1"/>
                </a:solidFill>
                <a:latin typeface="Neo Sans Intel" panose="020B0504020202020204" pitchFamily="34" charset="0"/>
                <a:ea typeface="Geneva" pitchFamily="126" charset="-128"/>
              </a:defRPr>
            </a:lvl1pPr>
            <a:lvl2pPr marL="742950" indent="-285750">
              <a:defRPr>
                <a:solidFill>
                  <a:schemeClr val="tx1"/>
                </a:solidFill>
                <a:latin typeface="Neo Sans Intel" panose="020B0504020202020204" pitchFamily="34" charset="0"/>
                <a:ea typeface="Geneva" pitchFamily="126" charset="-128"/>
              </a:defRPr>
            </a:lvl2pPr>
            <a:lvl3pPr marL="1143000" indent="-228600">
              <a:defRPr>
                <a:solidFill>
                  <a:schemeClr val="tx1"/>
                </a:solidFill>
                <a:latin typeface="Neo Sans Intel" panose="020B0504020202020204" pitchFamily="34" charset="0"/>
                <a:ea typeface="Geneva" pitchFamily="126" charset="-128"/>
              </a:defRPr>
            </a:lvl3pPr>
            <a:lvl4pPr marL="1600200" indent="-228600">
              <a:defRPr>
                <a:solidFill>
                  <a:schemeClr val="tx1"/>
                </a:solidFill>
                <a:latin typeface="Neo Sans Intel" panose="020B0504020202020204" pitchFamily="34" charset="0"/>
                <a:ea typeface="Geneva" pitchFamily="126" charset="-128"/>
              </a:defRPr>
            </a:lvl4pPr>
            <a:lvl5pPr marL="2057400" indent="-228600">
              <a:defRPr>
                <a:solidFill>
                  <a:schemeClr val="tx1"/>
                </a:solidFill>
                <a:latin typeface="Neo Sans Intel" panose="020B0504020202020204" pitchFamily="34" charset="0"/>
                <a:ea typeface="Geneva" pitchFamily="126" charset="-128"/>
              </a:defRPr>
            </a:lvl5pPr>
            <a:lvl6pPr marL="25146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6pPr>
            <a:lvl7pPr marL="29718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7pPr>
            <a:lvl8pPr marL="34290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8pPr>
            <a:lvl9pPr marL="38862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9pPr>
          </a:lstStyle>
          <a:p>
            <a:pPr algn="ctr" defTabSz="609585" fontAlgn="base">
              <a:spcBef>
                <a:spcPct val="0"/>
              </a:spcBef>
              <a:spcAft>
                <a:spcPct val="0"/>
              </a:spcAft>
            </a:pPr>
            <a:fld id="{D8AE0A5D-856D-4162-BB20-13BC5DDD356F}" type="slidenum">
              <a:rPr lang="en-US" altLang="en-US" sz="1200">
                <a:solidFill>
                  <a:srgbClr val="FFFFFF"/>
                </a:solidFill>
                <a:latin typeface="Intel Clear"/>
              </a:rPr>
              <a:pPr algn="ctr" defTabSz="609585" fontAlgn="base">
                <a:spcBef>
                  <a:spcPct val="0"/>
                </a:spcBef>
                <a:spcAft>
                  <a:spcPct val="0"/>
                </a:spcAft>
              </a:pPr>
              <a:t>‹#›</a:t>
            </a:fld>
            <a:endParaRPr lang="en-US" altLang="en-US" sz="1200" dirty="0">
              <a:solidFill>
                <a:srgbClr val="FFFFFF"/>
              </a:solidFill>
              <a:latin typeface="Intel Clear"/>
            </a:endParaRPr>
          </a:p>
        </p:txBody>
      </p:sp>
      <p:sp>
        <p:nvSpPr>
          <p:cNvPr id="22" name="Footer Placeholder 5"/>
          <p:cNvSpPr>
            <a:spLocks noGrp="1"/>
          </p:cNvSpPr>
          <p:nvPr>
            <p:ph type="ftr" sz="quarter" idx="3"/>
          </p:nvPr>
        </p:nvSpPr>
        <p:spPr>
          <a:xfrm>
            <a:off x="8469683" y="6577003"/>
            <a:ext cx="1536192" cy="209549"/>
          </a:xfrm>
          <a:prstGeom prst="rect">
            <a:avLst/>
          </a:prstGeom>
        </p:spPr>
        <p:txBody>
          <a:bodyPr vert="horz" lIns="0" tIns="45720" rIns="0" bIns="45720" rtlCol="0" anchor="ctr"/>
          <a:lstStyle>
            <a:lvl1pPr algn="l" defTabSz="1219170" eaLnBrk="1" fontAlgn="auto" hangingPunct="1">
              <a:spcBef>
                <a:spcPts val="0"/>
              </a:spcBef>
              <a:spcAft>
                <a:spcPts val="0"/>
              </a:spcAft>
              <a:defRPr sz="1400" kern="0">
                <a:solidFill>
                  <a:sysClr val="window" lastClr="FFFFFF"/>
                </a:solidFill>
                <a:latin typeface="+mj-lt"/>
                <a:ea typeface="Geneva" charset="0"/>
                <a:cs typeface="Geneva" charset="0"/>
              </a:defRPr>
            </a:lvl1pPr>
          </a:lstStyle>
          <a:p>
            <a:pPr>
              <a:defRPr/>
            </a:pPr>
            <a:r>
              <a:rPr lang="en-US" dirty="0" smtClean="0"/>
              <a:t>Doc #xxxxx</a:t>
            </a:r>
            <a:endParaRPr lang="en-US" dirty="0"/>
          </a:p>
        </p:txBody>
      </p:sp>
      <p:pic>
        <p:nvPicPr>
          <p:cNvPr id="1034" name="Picture 22" descr="Intel_White.png"/>
          <p:cNvPicPr>
            <a:picLocks noChangeAspect="1"/>
          </p:cNvPicPr>
          <p:nvPr userDrawn="1"/>
        </p:nvPicPr>
        <p:blipFill>
          <a:blip r:embed="rId26" cstate="email">
            <a:extLst>
              <a:ext uri="{28A0092B-C50C-407E-A947-70E740481C1C}">
                <a14:useLocalDpi xmlns:a14="http://schemas.microsoft.com/office/drawing/2010/main" val="0"/>
              </a:ext>
            </a:extLst>
          </a:blip>
          <a:srcRect/>
          <a:stretch>
            <a:fillRect/>
          </a:stretch>
        </p:blipFill>
        <p:spPr bwMode="auto">
          <a:xfrm>
            <a:off x="10985501" y="6263218"/>
            <a:ext cx="488951" cy="34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ate Placeholder 4"/>
          <p:cNvSpPr>
            <a:spLocks noGrp="1"/>
          </p:cNvSpPr>
          <p:nvPr>
            <p:ph type="dt" sz="half" idx="2"/>
          </p:nvPr>
        </p:nvSpPr>
        <p:spPr>
          <a:xfrm>
            <a:off x="322412" y="6569459"/>
            <a:ext cx="2572512" cy="209549"/>
          </a:xfrm>
          <a:prstGeom prst="rect">
            <a:avLst/>
          </a:prstGeom>
        </p:spPr>
        <p:txBody>
          <a:bodyPr vert="horz" lIns="0" tIns="45720" rIns="0" bIns="45720" rtlCol="0" anchor="ctr"/>
          <a:lstStyle>
            <a:lvl1pPr algn="l" defTabSz="1219170" eaLnBrk="1" fontAlgn="auto" hangingPunct="1">
              <a:spcBef>
                <a:spcPts val="0"/>
              </a:spcBef>
              <a:spcAft>
                <a:spcPts val="0"/>
              </a:spcAft>
              <a:defRPr sz="1400" kern="0">
                <a:solidFill>
                  <a:sysClr val="window" lastClr="FFFFFF"/>
                </a:solidFill>
                <a:latin typeface="+mj-lt"/>
                <a:ea typeface="Geneva" charset="0"/>
                <a:cs typeface="Geneva" charset="0"/>
              </a:defRPr>
            </a:lvl1pPr>
          </a:lstStyle>
          <a:p>
            <a:pPr>
              <a:defRPr/>
            </a:pPr>
            <a:r>
              <a:rPr lang="en-US" smtClean="0"/>
              <a:t>INTEL CONFIDENTIAL</a:t>
            </a:r>
            <a:endParaRPr lang="en-US" dirty="0"/>
          </a:p>
        </p:txBody>
      </p:sp>
    </p:spTree>
    <p:extLst>
      <p:ext uri="{BB962C8B-B14F-4D97-AF65-F5344CB8AC3E}">
        <p14:creationId xmlns:p14="http://schemas.microsoft.com/office/powerpoint/2010/main" val="77058143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34" r:id="rId24"/>
  </p:sldLayoutIdLst>
  <p:timing>
    <p:tnLst>
      <p:par>
        <p:cTn id="1" dur="indefinite" restart="never" nodeType="tmRoot"/>
      </p:par>
    </p:tnLst>
  </p:timing>
  <p:hf sldNum="0" hdr="0" ftr="0"/>
  <p:txStyles>
    <p:titleStyle>
      <a:lvl1pPr algn="l" defTabSz="609585" rtl="0" eaLnBrk="0" fontAlgn="base" hangingPunct="0">
        <a:spcBef>
          <a:spcPct val="0"/>
        </a:spcBef>
        <a:spcAft>
          <a:spcPct val="0"/>
        </a:spcAft>
        <a:defRPr sz="4267" kern="1200" baseline="0">
          <a:solidFill>
            <a:schemeClr val="accent1"/>
          </a:solidFill>
          <a:latin typeface="+mj-lt"/>
          <a:ea typeface="Geneva" charset="0"/>
          <a:cs typeface="Neo Sans Intel" panose="020B0504020202020204" pitchFamily="34" charset="0"/>
        </a:defRPr>
      </a:lvl1pPr>
      <a:lvl2pPr algn="l" defTabSz="609585" rtl="0" eaLnBrk="0" fontAlgn="base" hangingPunct="0">
        <a:spcBef>
          <a:spcPct val="0"/>
        </a:spcBef>
        <a:spcAft>
          <a:spcPct val="0"/>
        </a:spcAft>
        <a:defRPr sz="3733">
          <a:solidFill>
            <a:schemeClr val="accent1"/>
          </a:solidFill>
          <a:latin typeface="Neo Sans Intel" panose="020B0504020202020204" pitchFamily="34" charset="0"/>
          <a:ea typeface="Geneva" charset="0"/>
          <a:cs typeface="Neo Sans Intel" panose="020B0504020202020204" pitchFamily="34" charset="0"/>
        </a:defRPr>
      </a:lvl2pPr>
      <a:lvl3pPr algn="l" defTabSz="609585" rtl="0" eaLnBrk="0" fontAlgn="base" hangingPunct="0">
        <a:spcBef>
          <a:spcPct val="0"/>
        </a:spcBef>
        <a:spcAft>
          <a:spcPct val="0"/>
        </a:spcAft>
        <a:defRPr sz="3733">
          <a:solidFill>
            <a:schemeClr val="accent1"/>
          </a:solidFill>
          <a:latin typeface="Neo Sans Intel" panose="020B0504020202020204" pitchFamily="34" charset="0"/>
          <a:ea typeface="Geneva" charset="0"/>
          <a:cs typeface="Neo Sans Intel" panose="020B0504020202020204" pitchFamily="34" charset="0"/>
        </a:defRPr>
      </a:lvl3pPr>
      <a:lvl4pPr algn="l" defTabSz="609585" rtl="0" eaLnBrk="0" fontAlgn="base" hangingPunct="0">
        <a:spcBef>
          <a:spcPct val="0"/>
        </a:spcBef>
        <a:spcAft>
          <a:spcPct val="0"/>
        </a:spcAft>
        <a:defRPr sz="3733">
          <a:solidFill>
            <a:schemeClr val="accent1"/>
          </a:solidFill>
          <a:latin typeface="Neo Sans Intel" panose="020B0504020202020204" pitchFamily="34" charset="0"/>
          <a:ea typeface="Geneva" charset="0"/>
          <a:cs typeface="Neo Sans Intel" panose="020B0504020202020204" pitchFamily="34" charset="0"/>
        </a:defRPr>
      </a:lvl4pPr>
      <a:lvl5pPr algn="l" defTabSz="609585" rtl="0" eaLnBrk="0" fontAlgn="base" hangingPunct="0">
        <a:spcBef>
          <a:spcPct val="0"/>
        </a:spcBef>
        <a:spcAft>
          <a:spcPct val="0"/>
        </a:spcAft>
        <a:defRPr sz="3733">
          <a:solidFill>
            <a:schemeClr val="accent1"/>
          </a:solidFill>
          <a:latin typeface="Neo Sans Intel" panose="020B0504020202020204" pitchFamily="34" charset="0"/>
          <a:ea typeface="Geneva" charset="0"/>
          <a:cs typeface="Neo Sans Intel" panose="020B0504020202020204" pitchFamily="34" charset="0"/>
        </a:defRPr>
      </a:lvl5pPr>
      <a:lvl6pPr marL="609585" algn="l" defTabSz="609585" rtl="0" fontAlgn="base">
        <a:spcBef>
          <a:spcPct val="0"/>
        </a:spcBef>
        <a:spcAft>
          <a:spcPct val="0"/>
        </a:spcAft>
        <a:defRPr sz="3733">
          <a:solidFill>
            <a:schemeClr val="accent1"/>
          </a:solidFill>
          <a:latin typeface="Neo Sans Intel Light" charset="0"/>
          <a:ea typeface="Geneva" charset="0"/>
          <a:cs typeface="Geneva" charset="0"/>
        </a:defRPr>
      </a:lvl6pPr>
      <a:lvl7pPr marL="1219170" algn="l" defTabSz="609585" rtl="0" fontAlgn="base">
        <a:spcBef>
          <a:spcPct val="0"/>
        </a:spcBef>
        <a:spcAft>
          <a:spcPct val="0"/>
        </a:spcAft>
        <a:defRPr sz="3733">
          <a:solidFill>
            <a:schemeClr val="accent1"/>
          </a:solidFill>
          <a:latin typeface="Neo Sans Intel Light" charset="0"/>
          <a:ea typeface="Geneva" charset="0"/>
          <a:cs typeface="Geneva" charset="0"/>
        </a:defRPr>
      </a:lvl7pPr>
      <a:lvl8pPr marL="1828754" algn="l" defTabSz="609585" rtl="0" fontAlgn="base">
        <a:spcBef>
          <a:spcPct val="0"/>
        </a:spcBef>
        <a:spcAft>
          <a:spcPct val="0"/>
        </a:spcAft>
        <a:defRPr sz="3733">
          <a:solidFill>
            <a:schemeClr val="accent1"/>
          </a:solidFill>
          <a:latin typeface="Neo Sans Intel Light" charset="0"/>
          <a:ea typeface="Geneva" charset="0"/>
          <a:cs typeface="Geneva" charset="0"/>
        </a:defRPr>
      </a:lvl8pPr>
      <a:lvl9pPr marL="2438339" algn="l" defTabSz="609585" rtl="0" fontAlgn="base">
        <a:spcBef>
          <a:spcPct val="0"/>
        </a:spcBef>
        <a:spcAft>
          <a:spcPct val="0"/>
        </a:spcAft>
        <a:defRPr sz="3733">
          <a:solidFill>
            <a:schemeClr val="accent1"/>
          </a:solidFill>
          <a:latin typeface="Neo Sans Intel Light" charset="0"/>
          <a:ea typeface="Geneva" charset="0"/>
          <a:cs typeface="Geneva" charset="0"/>
        </a:defRPr>
      </a:lvl9pPr>
    </p:titleStyle>
    <p:bodyStyle>
      <a:lvl1pPr marL="0" indent="0" algn="l" defTabSz="609585" rtl="0" eaLnBrk="0" fontAlgn="base" hangingPunct="0">
        <a:spcBef>
          <a:spcPts val="1600"/>
        </a:spcBef>
        <a:spcAft>
          <a:spcPct val="0"/>
        </a:spcAft>
        <a:buFont typeface="Arial" panose="020B0604020202020204" pitchFamily="34" charset="0"/>
        <a:defRPr sz="2667" kern="1200">
          <a:solidFill>
            <a:srgbClr val="0071C5"/>
          </a:solidFill>
          <a:latin typeface="Intel Clear" panose="020B0604020203020204" pitchFamily="34" charset="0"/>
          <a:ea typeface="Geneva" charset="0"/>
          <a:cs typeface="Neo Sans Intel"/>
        </a:defRPr>
      </a:lvl1pPr>
      <a:lvl2pPr marL="300559" indent="-300559" algn="l" defTabSz="609585" rtl="0" eaLnBrk="0" fontAlgn="base" hangingPunct="0">
        <a:spcBef>
          <a:spcPts val="1067"/>
        </a:spcBef>
        <a:spcAft>
          <a:spcPct val="0"/>
        </a:spcAft>
        <a:buFont typeface="Arial" panose="020B0604020202020204" pitchFamily="34" charset="0"/>
        <a:buChar char="•"/>
        <a:defRPr sz="2400" kern="1200">
          <a:solidFill>
            <a:schemeClr val="tx2"/>
          </a:solidFill>
          <a:latin typeface="Intel Clear" panose="020B0604020203020204" pitchFamily="34" charset="0"/>
          <a:ea typeface="Geneva" charset="0"/>
          <a:cs typeface="Neo Sans Intel Medium"/>
        </a:defRPr>
      </a:lvl2pPr>
      <a:lvl3pPr marL="761981" indent="-304792" algn="l" defTabSz="609585" rtl="0" eaLnBrk="0" fontAlgn="base" hangingPunct="0">
        <a:spcBef>
          <a:spcPts val="0"/>
        </a:spcBef>
        <a:spcAft>
          <a:spcPct val="0"/>
        </a:spcAft>
        <a:buFont typeface="Arial" panose="020B0604020202020204" pitchFamily="34" charset="0"/>
        <a:buChar char="•"/>
        <a:defRPr sz="2133" kern="1200" baseline="0">
          <a:solidFill>
            <a:schemeClr val="tx2"/>
          </a:solidFill>
          <a:latin typeface="Intel Clear" panose="020B0604020203020204" pitchFamily="34" charset="0"/>
          <a:ea typeface="Geneva" charset="0"/>
          <a:cs typeface="Neo Sans Intel"/>
        </a:defRPr>
      </a:lvl3pPr>
      <a:lvl4pPr marL="1293252" indent="-304792" algn="l" defTabSz="609585" rtl="0" eaLnBrk="0" fontAlgn="base" hangingPunct="0">
        <a:spcBef>
          <a:spcPts val="0"/>
        </a:spcBef>
        <a:spcAft>
          <a:spcPct val="0"/>
        </a:spcAft>
        <a:buFont typeface="Arial" panose="020B0604020202020204" pitchFamily="34" charset="0"/>
        <a:buChar char="•"/>
        <a:defRPr sz="1867" kern="1200">
          <a:solidFill>
            <a:schemeClr val="tx2"/>
          </a:solidFill>
          <a:latin typeface="Intel Clear" panose="020B0604020203020204" pitchFamily="34" charset="0"/>
          <a:ea typeface="Neo Sans Intel" charset="0"/>
          <a:cs typeface="Neo Sans Intel"/>
        </a:defRPr>
      </a:lvl4pPr>
      <a:lvl5pPr marL="1758907" indent="-304792" algn="l" defTabSz="609585" rtl="0" eaLnBrk="0" fontAlgn="base" hangingPunct="0">
        <a:spcBef>
          <a:spcPts val="0"/>
        </a:spcBef>
        <a:spcAft>
          <a:spcPct val="0"/>
        </a:spcAft>
        <a:buFont typeface="Arial" panose="020B0604020202020204" pitchFamily="34" charset="0"/>
        <a:buChar char="•"/>
        <a:defRPr sz="1867" kern="1200">
          <a:solidFill>
            <a:schemeClr val="tx2"/>
          </a:solidFill>
          <a:latin typeface="Intel Clear" panose="020B0604020203020204" pitchFamily="34" charset="0"/>
          <a:ea typeface="Neo Sans Intel" charset="0"/>
          <a:cs typeface="Neo Sans Inte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p:cNvSpPr/>
          <p:nvPr userDrawn="1"/>
        </p:nvSpPr>
        <p:spPr>
          <a:xfrm>
            <a:off x="0" y="6045200"/>
            <a:ext cx="12192000" cy="812800"/>
          </a:xfrm>
          <a:custGeom>
            <a:avLst/>
            <a:gdLst>
              <a:gd name="connsiteX0" fmla="*/ 9175750 w 9175750"/>
              <a:gd name="connsiteY0" fmla="*/ 6350 h 615950"/>
              <a:gd name="connsiteX1" fmla="*/ 8362950 w 9175750"/>
              <a:gd name="connsiteY1" fmla="*/ 0 h 615950"/>
              <a:gd name="connsiteX2" fmla="*/ 7804150 w 9175750"/>
              <a:gd name="connsiteY2" fmla="*/ 311150 h 615950"/>
              <a:gd name="connsiteX3" fmla="*/ 0 w 9175750"/>
              <a:gd name="connsiteY3" fmla="*/ 336550 h 615950"/>
              <a:gd name="connsiteX4" fmla="*/ 0 w 9175750"/>
              <a:gd name="connsiteY4" fmla="*/ 615950 h 615950"/>
              <a:gd name="connsiteX5" fmla="*/ 9144000 w 9175750"/>
              <a:gd name="connsiteY5" fmla="*/ 615950 h 615950"/>
              <a:gd name="connsiteX6" fmla="*/ 9175750 w 9175750"/>
              <a:gd name="connsiteY6" fmla="*/ 6350 h 615950"/>
              <a:gd name="connsiteX0" fmla="*/ 9175750 w 9175750"/>
              <a:gd name="connsiteY0" fmla="*/ 6350 h 615950"/>
              <a:gd name="connsiteX1" fmla="*/ 8362950 w 9175750"/>
              <a:gd name="connsiteY1" fmla="*/ 0 h 615950"/>
              <a:gd name="connsiteX2" fmla="*/ 7804150 w 9175750"/>
              <a:gd name="connsiteY2" fmla="*/ 311150 h 615950"/>
              <a:gd name="connsiteX3" fmla="*/ 0 w 9175750"/>
              <a:gd name="connsiteY3" fmla="*/ 336550 h 615950"/>
              <a:gd name="connsiteX4" fmla="*/ 0 w 9175750"/>
              <a:gd name="connsiteY4" fmla="*/ 615950 h 615950"/>
              <a:gd name="connsiteX5" fmla="*/ 9169400 w 9175750"/>
              <a:gd name="connsiteY5" fmla="*/ 615950 h 615950"/>
              <a:gd name="connsiteX6" fmla="*/ 9175750 w 9175750"/>
              <a:gd name="connsiteY6" fmla="*/ 6350 h 615950"/>
              <a:gd name="connsiteX0" fmla="*/ 9175750 w 9175750"/>
              <a:gd name="connsiteY0" fmla="*/ 0 h 609600"/>
              <a:gd name="connsiteX1" fmla="*/ 8362950 w 9175750"/>
              <a:gd name="connsiteY1" fmla="*/ 6350 h 609600"/>
              <a:gd name="connsiteX2" fmla="*/ 7804150 w 9175750"/>
              <a:gd name="connsiteY2" fmla="*/ 304800 h 609600"/>
              <a:gd name="connsiteX3" fmla="*/ 0 w 9175750"/>
              <a:gd name="connsiteY3" fmla="*/ 330200 h 609600"/>
              <a:gd name="connsiteX4" fmla="*/ 0 w 9175750"/>
              <a:gd name="connsiteY4" fmla="*/ 609600 h 609600"/>
              <a:gd name="connsiteX5" fmla="*/ 9169400 w 9175750"/>
              <a:gd name="connsiteY5" fmla="*/ 609600 h 609600"/>
              <a:gd name="connsiteX6" fmla="*/ 9175750 w 9175750"/>
              <a:gd name="connsiteY6" fmla="*/ 0 h 609600"/>
              <a:gd name="connsiteX0" fmla="*/ 9175750 w 9175750"/>
              <a:gd name="connsiteY0" fmla="*/ 0 h 609600"/>
              <a:gd name="connsiteX1" fmla="*/ 8362950 w 9175750"/>
              <a:gd name="connsiteY1" fmla="*/ 6350 h 609600"/>
              <a:gd name="connsiteX2" fmla="*/ 7816850 w 9175750"/>
              <a:gd name="connsiteY2" fmla="*/ 336550 h 609600"/>
              <a:gd name="connsiteX3" fmla="*/ 0 w 9175750"/>
              <a:gd name="connsiteY3" fmla="*/ 330200 h 609600"/>
              <a:gd name="connsiteX4" fmla="*/ 0 w 9175750"/>
              <a:gd name="connsiteY4" fmla="*/ 609600 h 609600"/>
              <a:gd name="connsiteX5" fmla="*/ 9169400 w 9175750"/>
              <a:gd name="connsiteY5" fmla="*/ 609600 h 609600"/>
              <a:gd name="connsiteX6" fmla="*/ 9175750 w 9175750"/>
              <a:gd name="connsiteY6"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50" h="609600">
                <a:moveTo>
                  <a:pt x="9175750" y="0"/>
                </a:moveTo>
                <a:lnTo>
                  <a:pt x="8362950" y="6350"/>
                </a:lnTo>
                <a:lnTo>
                  <a:pt x="7816850" y="336550"/>
                </a:lnTo>
                <a:lnTo>
                  <a:pt x="0" y="330200"/>
                </a:lnTo>
                <a:lnTo>
                  <a:pt x="0" y="609600"/>
                </a:lnTo>
                <a:lnTo>
                  <a:pt x="9169400" y="609600"/>
                </a:lnTo>
                <a:cubicBezTo>
                  <a:pt x="9171517" y="406400"/>
                  <a:pt x="9173633" y="203200"/>
                  <a:pt x="9175750"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fontAlgn="base">
              <a:spcBef>
                <a:spcPct val="0"/>
              </a:spcBef>
              <a:spcAft>
                <a:spcPct val="0"/>
              </a:spcAft>
              <a:defRPr/>
            </a:pPr>
            <a:endParaRPr lang="en-US" sz="2400">
              <a:solidFill>
                <a:prstClr val="white"/>
              </a:solidFill>
            </a:endParaRPr>
          </a:p>
        </p:txBody>
      </p:sp>
      <p:sp>
        <p:nvSpPr>
          <p:cNvPr id="1027" name="Title Placeholder 1"/>
          <p:cNvSpPr>
            <a:spLocks noGrp="1"/>
          </p:cNvSpPr>
          <p:nvPr>
            <p:ph type="title"/>
          </p:nvPr>
        </p:nvSpPr>
        <p:spPr bwMode="auto">
          <a:xfrm>
            <a:off x="609600" y="209551"/>
            <a:ext cx="10972800" cy="8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dirty="0" smtClean="0"/>
              <a:t>Click to edit Master title style</a:t>
            </a:r>
          </a:p>
        </p:txBody>
      </p:sp>
      <p:sp>
        <p:nvSpPr>
          <p:cNvPr id="1028" name="Text Placeholder 2"/>
          <p:cNvSpPr>
            <a:spLocks noGrp="1"/>
          </p:cNvSpPr>
          <p:nvPr>
            <p:ph type="body" idx="1"/>
          </p:nvPr>
        </p:nvSpPr>
        <p:spPr bwMode="auto">
          <a:xfrm>
            <a:off x="609600" y="1341120"/>
            <a:ext cx="10972800" cy="4550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smtClean="0"/>
              <a:t>Click to edit Master text styles</a:t>
            </a:r>
          </a:p>
          <a:p>
            <a:pPr lvl="1"/>
            <a:r>
              <a:rPr lang="en-US" altLang="en-US" dirty="0" smtClean="0"/>
              <a:t>18pt Regular Big Bullet One</a:t>
            </a:r>
          </a:p>
          <a:p>
            <a:pPr lvl="2"/>
            <a:r>
              <a:rPr lang="en-US" altLang="en-US" dirty="0" smtClean="0"/>
              <a:t>Sub-bullet</a:t>
            </a:r>
          </a:p>
          <a:p>
            <a:pPr lvl="3"/>
            <a:r>
              <a:rPr lang="en-US" altLang="en-US" dirty="0" smtClean="0"/>
              <a:t>Fourth level</a:t>
            </a:r>
          </a:p>
          <a:p>
            <a:pPr lvl="4"/>
            <a:r>
              <a:rPr lang="en-US" altLang="en-US" dirty="0" smtClean="0"/>
              <a:t>Fifth level</a:t>
            </a:r>
          </a:p>
        </p:txBody>
      </p:sp>
      <p:cxnSp>
        <p:nvCxnSpPr>
          <p:cNvPr id="14" name="Straight Connector 13"/>
          <p:cNvCxnSpPr/>
          <p:nvPr userDrawn="1"/>
        </p:nvCxnSpPr>
        <p:spPr>
          <a:xfrm>
            <a:off x="11582400" y="6288618"/>
            <a:ext cx="0" cy="317500"/>
          </a:xfrm>
          <a:prstGeom prst="line">
            <a:avLst/>
          </a:prstGeom>
          <a:ln w="3175">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030" name="TextBox 15"/>
          <p:cNvSpPr txBox="1">
            <a:spLocks noChangeArrowheads="1"/>
          </p:cNvSpPr>
          <p:nvPr userDrawn="1"/>
        </p:nvSpPr>
        <p:spPr bwMode="auto">
          <a:xfrm>
            <a:off x="2218267" y="6512984"/>
            <a:ext cx="6256867" cy="297454"/>
          </a:xfrm>
          <a:prstGeom prst="rect">
            <a:avLst/>
          </a:prstGeom>
          <a:noFill/>
          <a:ln>
            <a:noFill/>
          </a:ln>
          <a:extLst/>
        </p:spPr>
        <p:txBody>
          <a:bodyPr>
            <a:spAutoFit/>
          </a:bodyPr>
          <a:lstStyle>
            <a:lvl1pPr eaLnBrk="0" hangingPunct="0">
              <a:defRPr sz="2400">
                <a:solidFill>
                  <a:schemeClr val="tx1"/>
                </a:solidFill>
                <a:latin typeface="Neo Sans Intel" charset="0"/>
                <a:ea typeface="Geneva" charset="0"/>
                <a:cs typeface="Geneva" charset="0"/>
              </a:defRPr>
            </a:lvl1pPr>
            <a:lvl2pPr marL="742950" indent="-285750" eaLnBrk="0" hangingPunct="0">
              <a:defRPr sz="2400">
                <a:solidFill>
                  <a:schemeClr val="tx1"/>
                </a:solidFill>
                <a:latin typeface="Neo Sans Intel" charset="0"/>
                <a:ea typeface="Geneva" charset="0"/>
              </a:defRPr>
            </a:lvl2pPr>
            <a:lvl3pPr marL="1143000" indent="-228600" eaLnBrk="0" hangingPunct="0">
              <a:defRPr sz="2400">
                <a:solidFill>
                  <a:schemeClr val="tx1"/>
                </a:solidFill>
                <a:latin typeface="Neo Sans Intel" charset="0"/>
                <a:ea typeface="Geneva" charset="0"/>
              </a:defRPr>
            </a:lvl3pPr>
            <a:lvl4pPr marL="1600200" indent="-228600" eaLnBrk="0" hangingPunct="0">
              <a:defRPr sz="2400">
                <a:solidFill>
                  <a:schemeClr val="tx1"/>
                </a:solidFill>
                <a:latin typeface="Neo Sans Intel" charset="0"/>
                <a:ea typeface="Geneva" charset="0"/>
              </a:defRPr>
            </a:lvl4pPr>
            <a:lvl5pPr marL="2057400" indent="-228600" eaLnBrk="0" hangingPunct="0">
              <a:defRPr sz="2400">
                <a:solidFill>
                  <a:schemeClr val="tx1"/>
                </a:solidFill>
                <a:latin typeface="Neo Sans Intel" charset="0"/>
                <a:ea typeface="Geneva" charset="0"/>
              </a:defRPr>
            </a:lvl5pPr>
            <a:lvl6pPr marL="2514600" indent="-228600" eaLnBrk="0" fontAlgn="base" hangingPunct="0">
              <a:spcBef>
                <a:spcPct val="0"/>
              </a:spcBef>
              <a:spcAft>
                <a:spcPct val="0"/>
              </a:spcAft>
              <a:defRPr sz="2400">
                <a:solidFill>
                  <a:schemeClr val="tx1"/>
                </a:solidFill>
                <a:latin typeface="Neo Sans Intel" charset="0"/>
                <a:ea typeface="Geneva" charset="0"/>
              </a:defRPr>
            </a:lvl6pPr>
            <a:lvl7pPr marL="2971800" indent="-228600" eaLnBrk="0" fontAlgn="base" hangingPunct="0">
              <a:spcBef>
                <a:spcPct val="0"/>
              </a:spcBef>
              <a:spcAft>
                <a:spcPct val="0"/>
              </a:spcAft>
              <a:defRPr sz="2400">
                <a:solidFill>
                  <a:schemeClr val="tx1"/>
                </a:solidFill>
                <a:latin typeface="Neo Sans Intel" charset="0"/>
                <a:ea typeface="Geneva" charset="0"/>
              </a:defRPr>
            </a:lvl7pPr>
            <a:lvl8pPr marL="3429000" indent="-228600" eaLnBrk="0" fontAlgn="base" hangingPunct="0">
              <a:spcBef>
                <a:spcPct val="0"/>
              </a:spcBef>
              <a:spcAft>
                <a:spcPct val="0"/>
              </a:spcAft>
              <a:defRPr sz="2400">
                <a:solidFill>
                  <a:schemeClr val="tx1"/>
                </a:solidFill>
                <a:latin typeface="Neo Sans Intel" charset="0"/>
                <a:ea typeface="Geneva" charset="0"/>
              </a:defRPr>
            </a:lvl8pPr>
            <a:lvl9pPr marL="3886200" indent="-228600" eaLnBrk="0" fontAlgn="base" hangingPunct="0">
              <a:spcBef>
                <a:spcPct val="0"/>
              </a:spcBef>
              <a:spcAft>
                <a:spcPct val="0"/>
              </a:spcAft>
              <a:defRPr sz="2400">
                <a:solidFill>
                  <a:schemeClr val="tx1"/>
                </a:solidFill>
                <a:latin typeface="Neo Sans Intel" charset="0"/>
                <a:ea typeface="Geneva" charset="0"/>
              </a:defRPr>
            </a:lvl9pPr>
          </a:lstStyle>
          <a:p>
            <a:pPr algn="ctr" defTabSz="609585" eaLnBrk="1" fontAlgn="base" hangingPunct="1">
              <a:spcBef>
                <a:spcPct val="0"/>
              </a:spcBef>
              <a:spcAft>
                <a:spcPct val="0"/>
              </a:spcAft>
              <a:defRPr/>
            </a:pPr>
            <a:r>
              <a:rPr lang="en-US" sz="1333" dirty="0" smtClean="0">
                <a:solidFill>
                  <a:srgbClr val="FFFFFF"/>
                </a:solidFill>
                <a:latin typeface="Intel Clear"/>
                <a:cs typeface="Neo Sans Intel" charset="0"/>
              </a:rPr>
              <a:t>TRANSFORMING NETWORKING &amp; STORAGE</a:t>
            </a:r>
          </a:p>
        </p:txBody>
      </p:sp>
      <p:sp>
        <p:nvSpPr>
          <p:cNvPr id="1031" name="TextBox 16"/>
          <p:cNvSpPr txBox="1">
            <a:spLocks noChangeArrowheads="1"/>
          </p:cNvSpPr>
          <p:nvPr userDrawn="1"/>
        </p:nvSpPr>
        <p:spPr bwMode="auto">
          <a:xfrm>
            <a:off x="11582401" y="6308467"/>
            <a:ext cx="488951" cy="184666"/>
          </a:xfrm>
          <a:prstGeom prst="rect">
            <a:avLst/>
          </a:prstGeom>
          <a:noFill/>
          <a:ln>
            <a:noFill/>
          </a:ln>
          <a:extLst/>
        </p:spPr>
        <p:txBody>
          <a:bodyPr lIns="0" tIns="0" rIns="0" bIns="0" anchor="ctr">
            <a:spAutoFit/>
          </a:bodyPr>
          <a:lstStyle>
            <a:lvl1pPr>
              <a:defRPr>
                <a:solidFill>
                  <a:schemeClr val="tx1"/>
                </a:solidFill>
                <a:latin typeface="Neo Sans Intel" panose="020B0504020202020204" pitchFamily="34" charset="0"/>
                <a:ea typeface="Geneva" pitchFamily="126" charset="-128"/>
              </a:defRPr>
            </a:lvl1pPr>
            <a:lvl2pPr marL="742950" indent="-285750">
              <a:defRPr>
                <a:solidFill>
                  <a:schemeClr val="tx1"/>
                </a:solidFill>
                <a:latin typeface="Neo Sans Intel" panose="020B0504020202020204" pitchFamily="34" charset="0"/>
                <a:ea typeface="Geneva" pitchFamily="126" charset="-128"/>
              </a:defRPr>
            </a:lvl2pPr>
            <a:lvl3pPr marL="1143000" indent="-228600">
              <a:defRPr>
                <a:solidFill>
                  <a:schemeClr val="tx1"/>
                </a:solidFill>
                <a:latin typeface="Neo Sans Intel" panose="020B0504020202020204" pitchFamily="34" charset="0"/>
                <a:ea typeface="Geneva" pitchFamily="126" charset="-128"/>
              </a:defRPr>
            </a:lvl3pPr>
            <a:lvl4pPr marL="1600200" indent="-228600">
              <a:defRPr>
                <a:solidFill>
                  <a:schemeClr val="tx1"/>
                </a:solidFill>
                <a:latin typeface="Neo Sans Intel" panose="020B0504020202020204" pitchFamily="34" charset="0"/>
                <a:ea typeface="Geneva" pitchFamily="126" charset="-128"/>
              </a:defRPr>
            </a:lvl4pPr>
            <a:lvl5pPr marL="2057400" indent="-228600">
              <a:defRPr>
                <a:solidFill>
                  <a:schemeClr val="tx1"/>
                </a:solidFill>
                <a:latin typeface="Neo Sans Intel" panose="020B0504020202020204" pitchFamily="34" charset="0"/>
                <a:ea typeface="Geneva" pitchFamily="126" charset="-128"/>
              </a:defRPr>
            </a:lvl5pPr>
            <a:lvl6pPr marL="25146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6pPr>
            <a:lvl7pPr marL="29718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7pPr>
            <a:lvl8pPr marL="34290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8pPr>
            <a:lvl9pPr marL="3886200" indent="-228600" defTabSz="457200" eaLnBrk="0" fontAlgn="base" hangingPunct="0">
              <a:spcBef>
                <a:spcPct val="0"/>
              </a:spcBef>
              <a:spcAft>
                <a:spcPct val="0"/>
              </a:spcAft>
              <a:defRPr>
                <a:solidFill>
                  <a:schemeClr val="tx1"/>
                </a:solidFill>
                <a:latin typeface="Neo Sans Intel" panose="020B0504020202020204" pitchFamily="34" charset="0"/>
                <a:ea typeface="Geneva" pitchFamily="126" charset="-128"/>
              </a:defRPr>
            </a:lvl9pPr>
          </a:lstStyle>
          <a:p>
            <a:pPr algn="ctr" defTabSz="609585" fontAlgn="base">
              <a:spcBef>
                <a:spcPct val="0"/>
              </a:spcBef>
              <a:spcAft>
                <a:spcPct val="0"/>
              </a:spcAft>
            </a:pPr>
            <a:fld id="{D8AE0A5D-856D-4162-BB20-13BC5DDD356F}" type="slidenum">
              <a:rPr lang="en-US" altLang="en-US" sz="1200">
                <a:solidFill>
                  <a:srgbClr val="FFFFFF"/>
                </a:solidFill>
                <a:latin typeface="Intel Clear"/>
              </a:rPr>
              <a:pPr algn="ctr" defTabSz="609585" fontAlgn="base">
                <a:spcBef>
                  <a:spcPct val="0"/>
                </a:spcBef>
                <a:spcAft>
                  <a:spcPct val="0"/>
                </a:spcAft>
              </a:pPr>
              <a:t>‹#›</a:t>
            </a:fld>
            <a:endParaRPr lang="en-US" altLang="en-US" sz="1200" dirty="0">
              <a:solidFill>
                <a:srgbClr val="FFFFFF"/>
              </a:solidFill>
              <a:latin typeface="Intel Clear"/>
            </a:endParaRPr>
          </a:p>
        </p:txBody>
      </p:sp>
      <p:sp>
        <p:nvSpPr>
          <p:cNvPr id="22" name="Footer Placeholder 5"/>
          <p:cNvSpPr>
            <a:spLocks noGrp="1"/>
          </p:cNvSpPr>
          <p:nvPr>
            <p:ph type="ftr" sz="quarter" idx="3"/>
          </p:nvPr>
        </p:nvSpPr>
        <p:spPr>
          <a:xfrm>
            <a:off x="8469683" y="6577003"/>
            <a:ext cx="1536192" cy="209549"/>
          </a:xfrm>
          <a:prstGeom prst="rect">
            <a:avLst/>
          </a:prstGeom>
        </p:spPr>
        <p:txBody>
          <a:bodyPr vert="horz" lIns="0" tIns="45720" rIns="0" bIns="45720" rtlCol="0" anchor="ctr"/>
          <a:lstStyle>
            <a:lvl1pPr algn="l" defTabSz="1219170" eaLnBrk="1" fontAlgn="auto" hangingPunct="1">
              <a:spcBef>
                <a:spcPts val="0"/>
              </a:spcBef>
              <a:spcAft>
                <a:spcPts val="0"/>
              </a:spcAft>
              <a:defRPr sz="1400" kern="0">
                <a:solidFill>
                  <a:sysClr val="window" lastClr="FFFFFF"/>
                </a:solidFill>
                <a:latin typeface="+mj-lt"/>
                <a:ea typeface="Geneva" charset="0"/>
                <a:cs typeface="Geneva" charset="0"/>
              </a:defRPr>
            </a:lvl1pPr>
          </a:lstStyle>
          <a:p>
            <a:pPr>
              <a:defRPr/>
            </a:pPr>
            <a:r>
              <a:rPr lang="en-US" dirty="0" smtClean="0"/>
              <a:t>Doc #xxxxx</a:t>
            </a:r>
            <a:endParaRPr lang="en-US" dirty="0"/>
          </a:p>
        </p:txBody>
      </p:sp>
      <p:pic>
        <p:nvPicPr>
          <p:cNvPr id="1034" name="Picture 22" descr="Intel_White.png"/>
          <p:cNvPicPr>
            <a:picLocks noChangeAspect="1"/>
          </p:cNvPicPr>
          <p:nvPr userDrawn="1"/>
        </p:nvPicPr>
        <p:blipFill>
          <a:blip r:embed="rId25" cstate="email">
            <a:extLst>
              <a:ext uri="{28A0092B-C50C-407E-A947-70E740481C1C}">
                <a14:useLocalDpi xmlns:a14="http://schemas.microsoft.com/office/drawing/2010/main" val="0"/>
              </a:ext>
            </a:extLst>
          </a:blip>
          <a:srcRect/>
          <a:stretch>
            <a:fillRect/>
          </a:stretch>
        </p:blipFill>
        <p:spPr bwMode="auto">
          <a:xfrm>
            <a:off x="10985501" y="6263218"/>
            <a:ext cx="488951" cy="34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ate Placeholder 4"/>
          <p:cNvSpPr>
            <a:spLocks noGrp="1"/>
          </p:cNvSpPr>
          <p:nvPr>
            <p:ph type="dt" sz="half" idx="2"/>
          </p:nvPr>
        </p:nvSpPr>
        <p:spPr>
          <a:xfrm>
            <a:off x="322412" y="6569459"/>
            <a:ext cx="2572512" cy="209549"/>
          </a:xfrm>
          <a:prstGeom prst="rect">
            <a:avLst/>
          </a:prstGeom>
        </p:spPr>
        <p:txBody>
          <a:bodyPr vert="horz" lIns="0" tIns="45720" rIns="0" bIns="45720" rtlCol="0" anchor="ctr"/>
          <a:lstStyle>
            <a:lvl1pPr algn="l" defTabSz="1219170" eaLnBrk="1" fontAlgn="auto" hangingPunct="1">
              <a:spcBef>
                <a:spcPts val="0"/>
              </a:spcBef>
              <a:spcAft>
                <a:spcPts val="0"/>
              </a:spcAft>
              <a:defRPr sz="1400" kern="0">
                <a:solidFill>
                  <a:sysClr val="window" lastClr="FFFFFF"/>
                </a:solidFill>
                <a:latin typeface="+mj-lt"/>
                <a:ea typeface="Geneva" charset="0"/>
                <a:cs typeface="Geneva" charset="0"/>
              </a:defRPr>
            </a:lvl1pPr>
          </a:lstStyle>
          <a:p>
            <a:pPr>
              <a:defRPr/>
            </a:pPr>
            <a:r>
              <a:rPr lang="en-US" smtClean="0"/>
              <a:t>INTEL CONFIDENTIAL</a:t>
            </a:r>
            <a:endParaRPr lang="en-US" dirty="0"/>
          </a:p>
        </p:txBody>
      </p:sp>
    </p:spTree>
    <p:extLst>
      <p:ext uri="{BB962C8B-B14F-4D97-AF65-F5344CB8AC3E}">
        <p14:creationId xmlns:p14="http://schemas.microsoft.com/office/powerpoint/2010/main" val="27424350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7" r:id="rId18"/>
    <p:sldLayoutId id="2147483728" r:id="rId19"/>
    <p:sldLayoutId id="2147483729" r:id="rId20"/>
    <p:sldLayoutId id="2147483730" r:id="rId21"/>
    <p:sldLayoutId id="2147483731" r:id="rId22"/>
    <p:sldLayoutId id="2147483733" r:id="rId23"/>
  </p:sldLayoutIdLst>
  <p:timing>
    <p:tnLst>
      <p:par>
        <p:cTn id="1" dur="indefinite" restart="never" nodeType="tmRoot"/>
      </p:par>
    </p:tnLst>
  </p:timing>
  <p:hf sldNum="0" hdr="0" ftr="0"/>
  <p:txStyles>
    <p:titleStyle>
      <a:lvl1pPr algn="l" defTabSz="609585" rtl="0" eaLnBrk="0" fontAlgn="base" hangingPunct="0">
        <a:spcBef>
          <a:spcPct val="0"/>
        </a:spcBef>
        <a:spcAft>
          <a:spcPct val="0"/>
        </a:spcAft>
        <a:defRPr sz="4267" kern="1200" baseline="0">
          <a:solidFill>
            <a:schemeClr val="accent1"/>
          </a:solidFill>
          <a:latin typeface="+mj-lt"/>
          <a:ea typeface="Geneva" charset="0"/>
          <a:cs typeface="Neo Sans Intel" panose="020B0504020202020204" pitchFamily="34" charset="0"/>
        </a:defRPr>
      </a:lvl1pPr>
      <a:lvl2pPr algn="l" defTabSz="609585" rtl="0" eaLnBrk="0" fontAlgn="base" hangingPunct="0">
        <a:spcBef>
          <a:spcPct val="0"/>
        </a:spcBef>
        <a:spcAft>
          <a:spcPct val="0"/>
        </a:spcAft>
        <a:defRPr sz="3733">
          <a:solidFill>
            <a:schemeClr val="accent1"/>
          </a:solidFill>
          <a:latin typeface="Neo Sans Intel" panose="020B0504020202020204" pitchFamily="34" charset="0"/>
          <a:ea typeface="Geneva" charset="0"/>
          <a:cs typeface="Neo Sans Intel" panose="020B0504020202020204" pitchFamily="34" charset="0"/>
        </a:defRPr>
      </a:lvl2pPr>
      <a:lvl3pPr algn="l" defTabSz="609585" rtl="0" eaLnBrk="0" fontAlgn="base" hangingPunct="0">
        <a:spcBef>
          <a:spcPct val="0"/>
        </a:spcBef>
        <a:spcAft>
          <a:spcPct val="0"/>
        </a:spcAft>
        <a:defRPr sz="3733">
          <a:solidFill>
            <a:schemeClr val="accent1"/>
          </a:solidFill>
          <a:latin typeface="Neo Sans Intel" panose="020B0504020202020204" pitchFamily="34" charset="0"/>
          <a:ea typeface="Geneva" charset="0"/>
          <a:cs typeface="Neo Sans Intel" panose="020B0504020202020204" pitchFamily="34" charset="0"/>
        </a:defRPr>
      </a:lvl3pPr>
      <a:lvl4pPr algn="l" defTabSz="609585" rtl="0" eaLnBrk="0" fontAlgn="base" hangingPunct="0">
        <a:spcBef>
          <a:spcPct val="0"/>
        </a:spcBef>
        <a:spcAft>
          <a:spcPct val="0"/>
        </a:spcAft>
        <a:defRPr sz="3733">
          <a:solidFill>
            <a:schemeClr val="accent1"/>
          </a:solidFill>
          <a:latin typeface="Neo Sans Intel" panose="020B0504020202020204" pitchFamily="34" charset="0"/>
          <a:ea typeface="Geneva" charset="0"/>
          <a:cs typeface="Neo Sans Intel" panose="020B0504020202020204" pitchFamily="34" charset="0"/>
        </a:defRPr>
      </a:lvl4pPr>
      <a:lvl5pPr algn="l" defTabSz="609585" rtl="0" eaLnBrk="0" fontAlgn="base" hangingPunct="0">
        <a:spcBef>
          <a:spcPct val="0"/>
        </a:spcBef>
        <a:spcAft>
          <a:spcPct val="0"/>
        </a:spcAft>
        <a:defRPr sz="3733">
          <a:solidFill>
            <a:schemeClr val="accent1"/>
          </a:solidFill>
          <a:latin typeface="Neo Sans Intel" panose="020B0504020202020204" pitchFamily="34" charset="0"/>
          <a:ea typeface="Geneva" charset="0"/>
          <a:cs typeface="Neo Sans Intel" panose="020B0504020202020204" pitchFamily="34" charset="0"/>
        </a:defRPr>
      </a:lvl5pPr>
      <a:lvl6pPr marL="609585" algn="l" defTabSz="609585" rtl="0" fontAlgn="base">
        <a:spcBef>
          <a:spcPct val="0"/>
        </a:spcBef>
        <a:spcAft>
          <a:spcPct val="0"/>
        </a:spcAft>
        <a:defRPr sz="3733">
          <a:solidFill>
            <a:schemeClr val="accent1"/>
          </a:solidFill>
          <a:latin typeface="Neo Sans Intel Light" charset="0"/>
          <a:ea typeface="Geneva" charset="0"/>
          <a:cs typeface="Geneva" charset="0"/>
        </a:defRPr>
      </a:lvl6pPr>
      <a:lvl7pPr marL="1219170" algn="l" defTabSz="609585" rtl="0" fontAlgn="base">
        <a:spcBef>
          <a:spcPct val="0"/>
        </a:spcBef>
        <a:spcAft>
          <a:spcPct val="0"/>
        </a:spcAft>
        <a:defRPr sz="3733">
          <a:solidFill>
            <a:schemeClr val="accent1"/>
          </a:solidFill>
          <a:latin typeface="Neo Sans Intel Light" charset="0"/>
          <a:ea typeface="Geneva" charset="0"/>
          <a:cs typeface="Geneva" charset="0"/>
        </a:defRPr>
      </a:lvl7pPr>
      <a:lvl8pPr marL="1828754" algn="l" defTabSz="609585" rtl="0" fontAlgn="base">
        <a:spcBef>
          <a:spcPct val="0"/>
        </a:spcBef>
        <a:spcAft>
          <a:spcPct val="0"/>
        </a:spcAft>
        <a:defRPr sz="3733">
          <a:solidFill>
            <a:schemeClr val="accent1"/>
          </a:solidFill>
          <a:latin typeface="Neo Sans Intel Light" charset="0"/>
          <a:ea typeface="Geneva" charset="0"/>
          <a:cs typeface="Geneva" charset="0"/>
        </a:defRPr>
      </a:lvl8pPr>
      <a:lvl9pPr marL="2438339" algn="l" defTabSz="609585" rtl="0" fontAlgn="base">
        <a:spcBef>
          <a:spcPct val="0"/>
        </a:spcBef>
        <a:spcAft>
          <a:spcPct val="0"/>
        </a:spcAft>
        <a:defRPr sz="3733">
          <a:solidFill>
            <a:schemeClr val="accent1"/>
          </a:solidFill>
          <a:latin typeface="Neo Sans Intel Light" charset="0"/>
          <a:ea typeface="Geneva" charset="0"/>
          <a:cs typeface="Geneva" charset="0"/>
        </a:defRPr>
      </a:lvl9pPr>
    </p:titleStyle>
    <p:bodyStyle>
      <a:lvl1pPr marL="0" indent="0" algn="l" defTabSz="609585" rtl="0" eaLnBrk="0" fontAlgn="base" hangingPunct="0">
        <a:spcBef>
          <a:spcPts val="1600"/>
        </a:spcBef>
        <a:spcAft>
          <a:spcPct val="0"/>
        </a:spcAft>
        <a:buFont typeface="Arial" panose="020B0604020202020204" pitchFamily="34" charset="0"/>
        <a:defRPr sz="2667" kern="1200">
          <a:solidFill>
            <a:srgbClr val="0071C5"/>
          </a:solidFill>
          <a:latin typeface="Intel Clear" panose="020B0604020203020204" pitchFamily="34" charset="0"/>
          <a:ea typeface="Geneva" charset="0"/>
          <a:cs typeface="Neo Sans Intel"/>
        </a:defRPr>
      </a:lvl1pPr>
      <a:lvl2pPr marL="300559" indent="-300559" algn="l" defTabSz="609585" rtl="0" eaLnBrk="0" fontAlgn="base" hangingPunct="0">
        <a:spcBef>
          <a:spcPts val="1067"/>
        </a:spcBef>
        <a:spcAft>
          <a:spcPct val="0"/>
        </a:spcAft>
        <a:buFont typeface="Arial" panose="020B0604020202020204" pitchFamily="34" charset="0"/>
        <a:buChar char="•"/>
        <a:defRPr sz="2400" kern="1200">
          <a:solidFill>
            <a:schemeClr val="tx2"/>
          </a:solidFill>
          <a:latin typeface="Intel Clear" panose="020B0604020203020204" pitchFamily="34" charset="0"/>
          <a:ea typeface="Geneva" charset="0"/>
          <a:cs typeface="Neo Sans Intel Medium"/>
        </a:defRPr>
      </a:lvl2pPr>
      <a:lvl3pPr marL="761981" indent="-304792" algn="l" defTabSz="609585" rtl="0" eaLnBrk="0" fontAlgn="base" hangingPunct="0">
        <a:spcBef>
          <a:spcPts val="0"/>
        </a:spcBef>
        <a:spcAft>
          <a:spcPct val="0"/>
        </a:spcAft>
        <a:buFont typeface="Arial" panose="020B0604020202020204" pitchFamily="34" charset="0"/>
        <a:buChar char="•"/>
        <a:defRPr sz="2133" kern="1200" baseline="0">
          <a:solidFill>
            <a:schemeClr val="tx2"/>
          </a:solidFill>
          <a:latin typeface="Intel Clear" panose="020B0604020203020204" pitchFamily="34" charset="0"/>
          <a:ea typeface="Geneva" charset="0"/>
          <a:cs typeface="Neo Sans Intel"/>
        </a:defRPr>
      </a:lvl3pPr>
      <a:lvl4pPr marL="1293252" indent="-304792" algn="l" defTabSz="609585" rtl="0" eaLnBrk="0" fontAlgn="base" hangingPunct="0">
        <a:spcBef>
          <a:spcPts val="0"/>
        </a:spcBef>
        <a:spcAft>
          <a:spcPct val="0"/>
        </a:spcAft>
        <a:buFont typeface="Arial" panose="020B0604020202020204" pitchFamily="34" charset="0"/>
        <a:buChar char="•"/>
        <a:defRPr sz="1867" kern="1200">
          <a:solidFill>
            <a:schemeClr val="tx2"/>
          </a:solidFill>
          <a:latin typeface="Intel Clear" panose="020B0604020203020204" pitchFamily="34" charset="0"/>
          <a:ea typeface="Neo Sans Intel" charset="0"/>
          <a:cs typeface="Neo Sans Intel"/>
        </a:defRPr>
      </a:lvl4pPr>
      <a:lvl5pPr marL="1758907" indent="-304792" algn="l" defTabSz="609585" rtl="0" eaLnBrk="0" fontAlgn="base" hangingPunct="0">
        <a:spcBef>
          <a:spcPts val="0"/>
        </a:spcBef>
        <a:spcAft>
          <a:spcPct val="0"/>
        </a:spcAft>
        <a:buFont typeface="Arial" panose="020B0604020202020204" pitchFamily="34" charset="0"/>
        <a:buChar char="•"/>
        <a:defRPr sz="1867" kern="1200">
          <a:solidFill>
            <a:schemeClr val="tx2"/>
          </a:solidFill>
          <a:latin typeface="Intel Clear" panose="020B0604020203020204" pitchFamily="34" charset="0"/>
          <a:ea typeface="Neo Sans Intel" charset="0"/>
          <a:cs typeface="Neo Sans Inte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2116" y="6345936"/>
            <a:ext cx="12192000" cy="512064"/>
          </a:xfrm>
          <a:prstGeom prst="rect">
            <a:avLst/>
          </a:prstGeom>
          <a:gradFill flip="none" rotWithShape="1">
            <a:gsLst>
              <a:gs pos="0">
                <a:schemeClr val="tx2"/>
              </a:gs>
              <a:gs pos="50000">
                <a:schemeClr val="accent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defTabSz="609585"/>
            <a:endParaRPr lang="en-US" sz="2400" dirty="0">
              <a:solidFill>
                <a:prstClr val="white"/>
              </a:solidFill>
            </a:endParaRPr>
          </a:p>
        </p:txBody>
      </p:sp>
      <p:pic>
        <p:nvPicPr>
          <p:cNvPr id="11" name="Picture 2" descr="\\.psf\Home\Desktop\Intel.png"/>
          <p:cNvPicPr>
            <a:picLocks noChangeAspect="1" noChangeArrowheads="1"/>
          </p:cNvPicPr>
          <p:nvPr/>
        </p:nvPicPr>
        <p:blipFill>
          <a:blip r:embed="rId23" cstate="screen">
            <a:extLst>
              <a:ext uri="{28A0092B-C50C-407E-A947-70E740481C1C}">
                <a14:useLocalDpi xmlns:a14="http://schemas.microsoft.com/office/drawing/2010/main" val="0"/>
              </a:ext>
            </a:extLst>
          </a:blip>
          <a:srcRect/>
          <a:stretch>
            <a:fillRect/>
          </a:stretch>
        </p:blipFill>
        <p:spPr bwMode="auto">
          <a:xfrm>
            <a:off x="10986554" y="6440786"/>
            <a:ext cx="485781" cy="3201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11624735" y="6432680"/>
            <a:ext cx="3175" cy="316992"/>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607484" y="413507"/>
            <a:ext cx="10972800" cy="1158240"/>
          </a:xfrm>
          <a:prstGeom prst="rect">
            <a:avLst/>
          </a:prstGeom>
        </p:spPr>
        <p:txBody>
          <a:bodyPr vert="horz" lIns="0" tIns="0" rIns="0" bIns="0" rtlCol="0" anchor="t" anchorCtr="0">
            <a:noAutofit/>
          </a:bodyPr>
          <a:lstStyle/>
          <a:p>
            <a:r>
              <a:rPr lang="en-US" dirty="0" smtClean="0"/>
              <a:t>28pt Intel Clear Headline</a:t>
            </a:r>
            <a:endParaRPr lang="en-US" dirty="0"/>
          </a:p>
        </p:txBody>
      </p:sp>
      <p:sp>
        <p:nvSpPr>
          <p:cNvPr id="3" name="Text Placeholder 2"/>
          <p:cNvSpPr>
            <a:spLocks noGrp="1"/>
          </p:cNvSpPr>
          <p:nvPr>
            <p:ph type="body" idx="1"/>
          </p:nvPr>
        </p:nvSpPr>
        <p:spPr>
          <a:xfrm>
            <a:off x="607484" y="1604434"/>
            <a:ext cx="10970683" cy="4567767"/>
          </a:xfrm>
          <a:prstGeom prst="rect">
            <a:avLst/>
          </a:prstGeom>
        </p:spPr>
        <p:txBody>
          <a:bodyPr vert="horz" lIns="0" tIns="0" rIns="0" bIns="0" rtlCol="0">
            <a:noAutofit/>
          </a:bodyPr>
          <a:lstStyle/>
          <a:p>
            <a:pPr lvl="0"/>
            <a:r>
              <a:rPr lang="en-US" dirty="0" smtClean="0"/>
              <a:t>18pt Intel Clear body text</a:t>
            </a:r>
          </a:p>
          <a:p>
            <a:pPr lvl="1"/>
            <a:r>
              <a:rPr lang="en-US" dirty="0" smtClean="0"/>
              <a:t>16pt Intel Clear bullet one</a:t>
            </a:r>
          </a:p>
          <a:p>
            <a:pPr lvl="2"/>
            <a:r>
              <a:rPr lang="en-US" dirty="0" smtClean="0"/>
              <a:t>16pt Intel Clear sub-bullet</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
        <p:nvSpPr>
          <p:cNvPr id="5" name="Footer Placeholder 4"/>
          <p:cNvSpPr>
            <a:spLocks noGrp="1"/>
          </p:cNvSpPr>
          <p:nvPr>
            <p:ph type="ftr" sz="quarter" idx="3"/>
          </p:nvPr>
        </p:nvSpPr>
        <p:spPr>
          <a:xfrm>
            <a:off x="4165600" y="6432516"/>
            <a:ext cx="3860800" cy="365125"/>
          </a:xfrm>
          <a:prstGeom prst="rect">
            <a:avLst/>
          </a:prstGeom>
        </p:spPr>
        <p:txBody>
          <a:bodyPr vert="horz" lIns="121917" tIns="60958" rIns="121917" bIns="60958" rtlCol="0" anchor="ctr"/>
          <a:lstStyle>
            <a:lvl1pPr algn="ctr">
              <a:defRPr sz="1100">
                <a:solidFill>
                  <a:schemeClr val="bg1"/>
                </a:solidFill>
                <a:latin typeface="+mn-lt"/>
              </a:defRPr>
            </a:lvl1pPr>
          </a:lstStyle>
          <a:p>
            <a:pPr defTabSz="609585"/>
            <a:endParaRPr lang="en-US" dirty="0">
              <a:solidFill>
                <a:prstClr val="white"/>
              </a:solidFill>
            </a:endParaRPr>
          </a:p>
        </p:txBody>
      </p:sp>
      <p:sp>
        <p:nvSpPr>
          <p:cNvPr id="6" name="Slide Number Placeholder 5"/>
          <p:cNvSpPr>
            <a:spLocks noGrp="1"/>
          </p:cNvSpPr>
          <p:nvPr>
            <p:ph type="sldNum" sz="quarter" idx="4"/>
          </p:nvPr>
        </p:nvSpPr>
        <p:spPr>
          <a:xfrm>
            <a:off x="9163136" y="6432516"/>
            <a:ext cx="2844800" cy="365125"/>
          </a:xfrm>
          <a:prstGeom prst="rect">
            <a:avLst/>
          </a:prstGeom>
        </p:spPr>
        <p:txBody>
          <a:bodyPr vert="horz" lIns="0" tIns="0" rIns="0" bIns="0" rtlCol="0" anchor="ctr"/>
          <a:lstStyle>
            <a:lvl1pPr algn="r">
              <a:defRPr sz="1100">
                <a:solidFill>
                  <a:schemeClr val="bg1"/>
                </a:solidFill>
                <a:latin typeface="+mn-lt"/>
                <a:cs typeface="Intel Clear Light" panose="020B0404020203020204" pitchFamily="34" charset="0"/>
              </a:defRPr>
            </a:lvl1pPr>
          </a:lstStyle>
          <a:p>
            <a:pPr defTabSz="609585"/>
            <a:fld id="{EE2556C5-CE8C-6547-B838-EA80C61A4AF7}" type="slidenum">
              <a:rPr lang="en-US" smtClean="0">
                <a:solidFill>
                  <a:prstClr val="white"/>
                </a:solidFill>
              </a:rPr>
              <a:pPr defTabSz="609585"/>
              <a:t>‹#›</a:t>
            </a:fld>
            <a:endParaRPr lang="en-US" dirty="0">
              <a:solidFill>
                <a:prstClr val="white"/>
              </a:solidFill>
            </a:endParaRPr>
          </a:p>
        </p:txBody>
      </p:sp>
    </p:spTree>
    <p:extLst>
      <p:ext uri="{BB962C8B-B14F-4D97-AF65-F5344CB8AC3E}">
        <p14:creationId xmlns:p14="http://schemas.microsoft.com/office/powerpoint/2010/main" val="43737322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Lst>
  <p:timing>
    <p:tnLst>
      <p:par>
        <p:cTn id="1" dur="indefinite" restart="never" nodeType="tmRoot"/>
      </p:par>
    </p:tnLst>
  </p:timing>
  <p:hf hdr="0" ftr="0" dt="0"/>
  <p:txStyles>
    <p:titleStyle>
      <a:lvl1pPr algn="l" defTabSz="609585" rtl="0" eaLnBrk="1" latinLnBrk="0" hangingPunct="1">
        <a:lnSpc>
          <a:spcPct val="100000"/>
        </a:lnSpc>
        <a:spcBef>
          <a:spcPct val="0"/>
        </a:spcBef>
        <a:buNone/>
        <a:defRPr sz="3700" b="0" i="0" kern="1200" spc="0" baseline="0">
          <a:solidFill>
            <a:srgbClr val="003C71"/>
          </a:solidFill>
          <a:latin typeface="Intel Clear"/>
          <a:ea typeface="Intel Clear Light" panose="020B0404020203020204" pitchFamily="34" charset="0"/>
          <a:cs typeface="Intel Clear"/>
        </a:defRPr>
      </a:lvl1pPr>
    </p:titleStyle>
    <p:bodyStyle>
      <a:lvl1pPr marL="0" indent="0" algn="l" defTabSz="609585" rtl="0" eaLnBrk="1" latinLnBrk="0" hangingPunct="1">
        <a:spcBef>
          <a:spcPts val="1600"/>
        </a:spcBef>
        <a:spcAft>
          <a:spcPts val="0"/>
        </a:spcAft>
        <a:buFont typeface="Wingdings" panose="05000000000000000000" pitchFamily="2" charset="2"/>
        <a:buNone/>
        <a:defRPr sz="2400" b="0" kern="1200">
          <a:solidFill>
            <a:srgbClr val="0071C5"/>
          </a:solidFill>
          <a:latin typeface="+mn-lt"/>
          <a:ea typeface="+mn-ea"/>
          <a:cs typeface="Intel Clear" panose="020B0604020203020204" pitchFamily="34" charset="0"/>
        </a:defRPr>
      </a:lvl1pPr>
      <a:lvl2pPr marL="300559" indent="-300559" algn="l" defTabSz="609585" rtl="0" eaLnBrk="1" latinLnBrk="0" hangingPunct="1">
        <a:spcBef>
          <a:spcPts val="1600"/>
        </a:spcBef>
        <a:buFont typeface="Wingdings" charset="2"/>
        <a:buChar char="§"/>
        <a:defRPr sz="2100" kern="1200" baseline="0">
          <a:solidFill>
            <a:srgbClr val="003C71"/>
          </a:solidFill>
          <a:latin typeface="+mn-lt"/>
          <a:ea typeface="+mn-ea"/>
          <a:cs typeface="Intel Clear" panose="020B0604020203020204" pitchFamily="34" charset="0"/>
        </a:defRPr>
      </a:lvl2pPr>
      <a:lvl3pPr marL="761981" indent="-304792" algn="l" defTabSz="609585" rtl="0" eaLnBrk="1" latinLnBrk="0" hangingPunct="1">
        <a:spcBef>
          <a:spcPts val="1067"/>
        </a:spcBef>
        <a:buFont typeface="Intel Clear" panose="020B0604020203020204" pitchFamily="34" charset="0"/>
        <a:buChar char="–"/>
        <a:defRPr sz="2100" kern="1200">
          <a:solidFill>
            <a:srgbClr val="003C71"/>
          </a:solidFill>
          <a:latin typeface="+mn-lt"/>
          <a:ea typeface="+mn-ea"/>
          <a:cs typeface="Intel Clear" panose="020B0604020203020204" pitchFamily="34" charset="0"/>
        </a:defRPr>
      </a:lvl3pPr>
      <a:lvl4pPr marL="1293252" indent="-304792" algn="l" defTabSz="609585" rtl="0" eaLnBrk="1" latinLnBrk="0" hangingPunct="1">
        <a:spcBef>
          <a:spcPct val="20000"/>
        </a:spcBef>
        <a:buFont typeface="Arial"/>
        <a:buChar char="–"/>
        <a:defRPr sz="1900" kern="1200">
          <a:solidFill>
            <a:srgbClr val="003C71"/>
          </a:solidFill>
          <a:latin typeface="+mn-lt"/>
          <a:ea typeface="+mn-ea"/>
          <a:cs typeface="Intel Clear" panose="020B0604020203020204" pitchFamily="34" charset="0"/>
        </a:defRPr>
      </a:lvl4pPr>
      <a:lvl5pPr marL="1758907" indent="-304792" algn="l" defTabSz="609585" rtl="0" eaLnBrk="1" latinLnBrk="0" hangingPunct="1">
        <a:spcBef>
          <a:spcPct val="20000"/>
        </a:spcBef>
        <a:buFont typeface="Intel Clear" panose="020B0604020203020204" pitchFamily="34" charset="0"/>
        <a:buChar char="–"/>
        <a:defRPr sz="1900" kern="1200">
          <a:solidFill>
            <a:srgbClr val="003C71"/>
          </a:solidFill>
          <a:latin typeface="+mn-lt"/>
          <a:ea typeface="+mn-ea"/>
          <a:cs typeface="Intel Clear" panose="020B0604020203020204" pitchFamily="34" charset="0"/>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hyperlink" Target="http://www.intel.com/benchmarks" TargetMode="External"/><Relationship Id="rId5" Type="http://schemas.openxmlformats.org/officeDocument/2006/relationships/hyperlink" Target="https://download.01.org/packet-processing/ONPS1.5/Intel_ONP_Server_Release_1.5_Performance_Test_Report_Rev1.2.pdf" TargetMode="External"/><Relationship Id="rId1" Type="http://schemas.openxmlformats.org/officeDocument/2006/relationships/slideLayout" Target="../slideLayouts/slideLayout60.xml"/><Relationship Id="rId2" Type="http://schemas.openxmlformats.org/officeDocument/2006/relationships/image" Target="../media/image4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6.xml"/><Relationship Id="rId3" Type="http://schemas.openxmlformats.org/officeDocument/2006/relationships/image" Target="../media/image45.png"/></Relationships>
</file>

<file path=ppt/slides/_rels/slide14.xml.rels><?xml version="1.0" encoding="UTF-8" standalone="yes"?>
<Relationships xmlns="http://schemas.openxmlformats.org/package/2006/relationships"><Relationship Id="rId11" Type="http://schemas.openxmlformats.org/officeDocument/2006/relationships/diagramColors" Target="../diagrams/colors1.xml"/><Relationship Id="rId12" Type="http://schemas.microsoft.com/office/2007/relationships/diagramDrawing" Target="../diagrams/drawing1.xml"/><Relationship Id="rId13" Type="http://schemas.openxmlformats.org/officeDocument/2006/relationships/image" Target="../media/image49.png"/><Relationship Id="rId14" Type="http://schemas.openxmlformats.org/officeDocument/2006/relationships/image" Target="../media/image50.png"/><Relationship Id="rId15" Type="http://schemas.openxmlformats.org/officeDocument/2006/relationships/image" Target="../media/image51.gif"/><Relationship Id="rId16" Type="http://schemas.openxmlformats.org/officeDocument/2006/relationships/image" Target="../media/image52.png"/><Relationship Id="rId17" Type="http://schemas.openxmlformats.org/officeDocument/2006/relationships/image" Target="../media/image53.jpg"/><Relationship Id="rId18" Type="http://schemas.openxmlformats.org/officeDocument/2006/relationships/image" Target="../media/image54.png"/><Relationship Id="rId1" Type="http://schemas.openxmlformats.org/officeDocument/2006/relationships/slideLayout" Target="../slideLayouts/slideLayout60.xml"/><Relationship Id="rId2" Type="http://schemas.openxmlformats.org/officeDocument/2006/relationships/notesSlide" Target="../notesSlides/notesSlide7.xml"/><Relationship Id="rId3" Type="http://schemas.openxmlformats.org/officeDocument/2006/relationships/image" Target="../media/image46.jpeg"/><Relationship Id="rId4" Type="http://schemas.openxmlformats.org/officeDocument/2006/relationships/image" Target="../media/image47.png"/><Relationship Id="rId5" Type="http://schemas.openxmlformats.org/officeDocument/2006/relationships/image" Target="../media/image48.png"/><Relationship Id="rId6" Type="http://schemas.microsoft.com/office/2007/relationships/hdphoto" Target="../media/hdphoto2.wdp"/><Relationship Id="rId7" Type="http://schemas.openxmlformats.org/officeDocument/2006/relationships/image" Target="../media/image45.png"/><Relationship Id="rId8" Type="http://schemas.openxmlformats.org/officeDocument/2006/relationships/diagramData" Target="../diagrams/data1.xml"/><Relationship Id="rId9" Type="http://schemas.openxmlformats.org/officeDocument/2006/relationships/diagramLayout" Target="../diagrams/layout1.xml"/><Relationship Id="rId10"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55.png"/><Relationship Id="rId3"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hyperlink" Target="http://fastpass.mit.edu/" TargetMode="External"/><Relationship Id="rId4" Type="http://schemas.openxmlformats.org/officeDocument/2006/relationships/image" Target="../media/image45.png"/><Relationship Id="rId1" Type="http://schemas.openxmlformats.org/officeDocument/2006/relationships/slideLayout" Target="../slideLayouts/slideLayout60.xml"/><Relationship Id="rId2"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57.png"/><Relationship Id="rId5" Type="http://schemas.openxmlformats.org/officeDocument/2006/relationships/image" Target="../media/image58.png"/><Relationship Id="rId1" Type="http://schemas.openxmlformats.org/officeDocument/2006/relationships/slideLayout" Target="../slideLayouts/slideLayout48.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59.png"/><Relationship Id="rId5" Type="http://schemas.openxmlformats.org/officeDocument/2006/relationships/hyperlink" Target="http://www.google.com/url?sa=i&amp;rct=j&amp;q=Intel+Niantic&amp;source=images&amp;cd=&amp;cad=rja&amp;docid=xJ9iVX55-Z4gLM&amp;tbnid=zgmvHQqT55iNHM:&amp;ved=0CAUQjRw&amp;url=http://us.ncix.com/products/?sku=56522&amp;ei=JJC6UfnpMoOCrgHE2YGQCQ&amp;psig=AFQjCNHlN7OR5Fnud_1G1tsb8baQ_IK3Iw&amp;ust=1371265286924936" TargetMode="External"/><Relationship Id="rId6" Type="http://schemas.openxmlformats.org/officeDocument/2006/relationships/image" Target="../media/image60.jpeg"/><Relationship Id="rId7" Type="http://schemas.openxmlformats.org/officeDocument/2006/relationships/image" Target="../media/image61.png"/><Relationship Id="rId1" Type="http://schemas.openxmlformats.org/officeDocument/2006/relationships/slideLayout" Target="../slideLayouts/slideLayout60.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59.png"/><Relationship Id="rId3" Type="http://schemas.openxmlformats.org/officeDocument/2006/relationships/image" Target="../media/image4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63.png"/><Relationship Id="rId5" Type="http://schemas.openxmlformats.org/officeDocument/2006/relationships/image" Target="../media/image64.gif"/><Relationship Id="rId1" Type="http://schemas.openxmlformats.org/officeDocument/2006/relationships/slideLayout" Target="../slideLayouts/slideLayout48.xml"/><Relationship Id="rId2"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45.png"/><Relationship Id="rId1" Type="http://schemas.openxmlformats.org/officeDocument/2006/relationships/slideLayout" Target="../slideLayouts/slideLayout60.xml"/><Relationship Id="rId2" Type="http://schemas.openxmlformats.org/officeDocument/2006/relationships/hyperlink" Target="http://software.intel.com/en-us/articles/introduction-to-intel-advanced-vector-extension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59.png"/><Relationship Id="rId5" Type="http://schemas.openxmlformats.org/officeDocument/2006/relationships/image" Target="../media/image45.png"/><Relationship Id="rId1" Type="http://schemas.openxmlformats.org/officeDocument/2006/relationships/slideLayout" Target="../slideLayouts/slideLayout48.xml"/><Relationship Id="rId2"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45.png"/><Relationship Id="rId1" Type="http://schemas.openxmlformats.org/officeDocument/2006/relationships/slideLayout" Target="../slideLayouts/slideLayout60.xml"/><Relationship Id="rId2" Type="http://schemas.openxmlformats.org/officeDocument/2006/relationships/hyperlink" Target="http://software.intel.com/en-us/articles/introduction-to-intel-advanced-vector-extension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26.png"/></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45.png"/><Relationship Id="rId1" Type="http://schemas.openxmlformats.org/officeDocument/2006/relationships/slideLayout" Target="../slideLayouts/slideLayout48.xml"/><Relationship Id="rId2" Type="http://schemas.openxmlformats.org/officeDocument/2006/relationships/image" Target="../media/image5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4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6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hyperlink" Target="http://www.dpdk.or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5.xml.rels><?xml version="1.0" encoding="UTF-8" standalone="yes"?>
<Relationships xmlns="http://schemas.openxmlformats.org/package/2006/relationships"><Relationship Id="rId3" Type="http://schemas.openxmlformats.org/officeDocument/2006/relationships/hyperlink" Target="http://www.dpdk.org/browse/dpdk/snapshot/dpdk-2.0.0.tar.gz" TargetMode="External"/><Relationship Id="rId4" Type="http://schemas.openxmlformats.org/officeDocument/2006/relationships/hyperlink" Target="http://openvswitch.org/releases/openvswitch-2.4.0.tar.gz" TargetMode="External"/><Relationship Id="rId1" Type="http://schemas.openxmlformats.org/officeDocument/2006/relationships/slideLayout" Target="../slideLayouts/slideLayout60.xml"/><Relationship Id="rId2" Type="http://schemas.openxmlformats.org/officeDocument/2006/relationships/hyperlink" Target="http://wiki.qemu-project.org/download/qemu-2.2.1.tar.bz2"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3" Type="http://schemas.openxmlformats.org/officeDocument/2006/relationships/hyperlink" Target="http://dpdk.org/ml/listinfo/dev" TargetMode="External"/><Relationship Id="rId4" Type="http://schemas.openxmlformats.org/officeDocument/2006/relationships/image" Target="../media/image45.png"/><Relationship Id="rId1" Type="http://schemas.openxmlformats.org/officeDocument/2006/relationships/slideLayout" Target="../slideLayouts/slideLayout49.xml"/><Relationship Id="rId2" Type="http://schemas.openxmlformats.org/officeDocument/2006/relationships/notesSlide" Target="../notesSlides/notesSlide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3.xml"/><Relationship Id="rId3" Type="http://schemas.openxmlformats.org/officeDocument/2006/relationships/image" Target="../media/image27.png"/></Relationships>
</file>

<file path=ppt/slides/_rels/slide6.xml.rels><?xml version="1.0" encoding="UTF-8" standalone="yes"?>
<Relationships xmlns="http://schemas.openxmlformats.org/package/2006/relationships"><Relationship Id="rId11" Type="http://schemas.openxmlformats.org/officeDocument/2006/relationships/image" Target="../media/image36.png"/><Relationship Id="rId12" Type="http://schemas.openxmlformats.org/officeDocument/2006/relationships/image" Target="../media/image37.png"/><Relationship Id="rId13" Type="http://schemas.openxmlformats.org/officeDocument/2006/relationships/image" Target="../media/image38.png"/><Relationship Id="rId1" Type="http://schemas.openxmlformats.org/officeDocument/2006/relationships/slideLayout" Target="../slideLayouts/slideLayout71.xml"/><Relationship Id="rId2" Type="http://schemas.openxmlformats.org/officeDocument/2006/relationships/notesSlide" Target="../notesSlides/notesSlide4.xml"/><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hyperlink" Target="http://ark.intel.com/products/81059/Intel-Xeon-Processor-E5-2697-v3-35M-Cache-2_60-GHz"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hyperlink" Target="http://www.intel.com/benchmarks" TargetMode="External"/><Relationship Id="rId5" Type="http://schemas.openxmlformats.org/officeDocument/2006/relationships/hyperlink" Target="https://download.01.org/packet-processing/ONPS1.5/Intel_ONP_Server_Release_1.5_Performance_Test_Report_Rev1.2.pdf" TargetMode="External"/><Relationship Id="rId1" Type="http://schemas.openxmlformats.org/officeDocument/2006/relationships/slideLayout" Target="../slideLayouts/slideLayout60.xml"/><Relationship Id="rId2"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hyperlink" Target="http://www.intel.com/benchmarks" TargetMode="External"/><Relationship Id="rId5" Type="http://schemas.openxmlformats.org/officeDocument/2006/relationships/hyperlink" Target="https://download.01.org/packet-processing/ONPS1.5/Intel_ONP_Server_Release_1.5_Performance_Test_Report_Rev1.2.pdf" TargetMode="External"/><Relationship Id="rId1" Type="http://schemas.openxmlformats.org/officeDocument/2006/relationships/slideLayout" Target="../slideLayouts/slideLayout60.xml"/><Relationship Id="rId2"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2919" y="2756848"/>
            <a:ext cx="10950516" cy="1630773"/>
          </a:xfrm>
        </p:spPr>
        <p:txBody>
          <a:bodyPr/>
          <a:lstStyle/>
          <a:p>
            <a:r>
              <a:rPr lang="en-US" sz="4000" b="1" dirty="0"/>
              <a:t>DPDK Optimization Techniques </a:t>
            </a:r>
            <a:r>
              <a:rPr lang="en-US" sz="4000" b="1"/>
              <a:t>and </a:t>
            </a:r>
            <a:r>
              <a:rPr lang="en-US" sz="4000" b="1" smtClean="0"/>
              <a:t/>
            </a:r>
            <a:br>
              <a:rPr lang="en-US" sz="4000" b="1" smtClean="0"/>
            </a:br>
            <a:r>
              <a:rPr lang="en-US" sz="4000" b="1" smtClean="0"/>
              <a:t>Open </a:t>
            </a:r>
            <a:r>
              <a:rPr lang="en-US" sz="4000" b="1" dirty="0" err="1"/>
              <a:t>vSwitch</a:t>
            </a:r>
            <a:r>
              <a:rPr lang="en-US" sz="4000" b="1" dirty="0"/>
              <a:t> Enhancements for </a:t>
            </a:r>
            <a:r>
              <a:rPr lang="en-US" sz="4000" b="1" dirty="0" err="1"/>
              <a:t>Netdev</a:t>
            </a:r>
            <a:r>
              <a:rPr lang="en-US" sz="4000" b="1" dirty="0"/>
              <a:t> DPDK</a:t>
            </a:r>
            <a:endParaRPr lang="en-US" sz="4800" dirty="0"/>
          </a:p>
        </p:txBody>
      </p:sp>
      <p:sp>
        <p:nvSpPr>
          <p:cNvPr id="3" name="Subtitle 2"/>
          <p:cNvSpPr>
            <a:spLocks noGrp="1"/>
          </p:cNvSpPr>
          <p:nvPr>
            <p:ph type="subTitle" idx="1"/>
          </p:nvPr>
        </p:nvSpPr>
        <p:spPr/>
        <p:txBody>
          <a:bodyPr/>
          <a:lstStyle/>
          <a:p>
            <a:r>
              <a:rPr lang="en-US" dirty="0" smtClean="0"/>
              <a:t>OVS 2015 </a:t>
            </a:r>
            <a:r>
              <a:rPr lang="en-US" dirty="0" smtClean="0"/>
              <a:t>Summit</a:t>
            </a:r>
            <a:endParaRPr lang="en-US" dirty="0" smtClean="0"/>
          </a:p>
          <a:p>
            <a:r>
              <a:rPr lang="en-US" dirty="0" err="1" smtClean="0"/>
              <a:t>Muthurajan</a:t>
            </a:r>
            <a:r>
              <a:rPr lang="en-US" dirty="0" smtClean="0"/>
              <a:t> </a:t>
            </a:r>
            <a:r>
              <a:rPr lang="en-US" dirty="0" err="1" smtClean="0"/>
              <a:t>Jayakumar</a:t>
            </a:r>
            <a:r>
              <a:rPr lang="en-US" dirty="0" smtClean="0"/>
              <a:t> </a:t>
            </a:r>
          </a:p>
          <a:p>
            <a:r>
              <a:rPr lang="en-US" dirty="0" smtClean="0"/>
              <a:t>Gerald </a:t>
            </a:r>
            <a:r>
              <a:rPr lang="en-US" dirty="0" smtClean="0"/>
              <a:t>Rogers</a:t>
            </a:r>
          </a:p>
        </p:txBody>
      </p:sp>
    </p:spTree>
    <p:extLst>
      <p:ext uri="{BB962C8B-B14F-4D97-AF65-F5344CB8AC3E}">
        <p14:creationId xmlns:p14="http://schemas.microsoft.com/office/powerpoint/2010/main" val="492067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1967972" y="102648"/>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err="1"/>
              <a:t>OpenvSwitch</a:t>
            </a:r>
            <a:r>
              <a:rPr lang="en-US" dirty="0"/>
              <a:t> 2.4</a:t>
            </a:r>
            <a:br>
              <a:rPr lang="en-US" dirty="0"/>
            </a:br>
            <a:r>
              <a:rPr lang="en-US" sz="2700" dirty="0" err="1"/>
              <a:t>Phy</a:t>
            </a:r>
            <a:r>
              <a:rPr lang="en-US" sz="2700" dirty="0"/>
              <a:t>-OVS Tunnel-</a:t>
            </a:r>
            <a:r>
              <a:rPr lang="en-US" sz="2700" dirty="0" err="1"/>
              <a:t>Phy</a:t>
            </a:r>
            <a:r>
              <a:rPr lang="en-US" sz="2700" dirty="0"/>
              <a:t> Performance</a:t>
            </a:r>
          </a:p>
        </p:txBody>
      </p:sp>
      <p:pic>
        <p:nvPicPr>
          <p:cNvPr id="3" name="Picture 2"/>
          <p:cNvPicPr>
            <a:picLocks noChangeAspect="1"/>
          </p:cNvPicPr>
          <p:nvPr/>
        </p:nvPicPr>
        <p:blipFill>
          <a:blip r:embed="rId2"/>
          <a:stretch>
            <a:fillRect/>
          </a:stretch>
        </p:blipFill>
        <p:spPr>
          <a:xfrm>
            <a:off x="8345656" y="1245648"/>
            <a:ext cx="3703831" cy="4974848"/>
          </a:xfrm>
          <a:prstGeom prst="rect">
            <a:avLst/>
          </a:prstGeom>
        </p:spPr>
      </p:pic>
      <p:pic>
        <p:nvPicPr>
          <p:cNvPr id="19" name="Picture 1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444" y="1432710"/>
            <a:ext cx="7637941" cy="4486146"/>
          </a:xfrm>
          <a:prstGeom prst="rect">
            <a:avLst/>
          </a:prstGeom>
          <a:noFill/>
        </p:spPr>
      </p:pic>
      <p:sp>
        <p:nvSpPr>
          <p:cNvPr id="6" name="TextBox 5"/>
          <p:cNvSpPr txBox="1"/>
          <p:nvPr/>
        </p:nvSpPr>
        <p:spPr>
          <a:xfrm>
            <a:off x="3335061" y="1488129"/>
            <a:ext cx="2369239" cy="246221"/>
          </a:xfrm>
          <a:prstGeom prst="rect">
            <a:avLst/>
          </a:prstGeom>
          <a:noFill/>
        </p:spPr>
        <p:txBody>
          <a:bodyPr wrap="none" lIns="0" tIns="0" rIns="0" bIns="0" rtlCol="0" anchor="ctr">
            <a:spAutoFit/>
          </a:bodyPr>
          <a:lstStyle/>
          <a:p>
            <a:pPr algn="ctr" eaLnBrk="1" hangingPunct="1"/>
            <a:r>
              <a:rPr lang="en-US" sz="1600" smtClean="0">
                <a:latin typeface="+mn-lt"/>
                <a:ea typeface="Geneva" charset="0"/>
                <a:cs typeface="Geneva" charset="0"/>
              </a:rPr>
              <a:t>Aggregate Switching Rate</a:t>
            </a:r>
            <a:endParaRPr lang="en-US" sz="1600" dirty="0">
              <a:latin typeface="+mn-lt"/>
              <a:ea typeface="Geneva" charset="0"/>
              <a:cs typeface="Geneva" charset="0"/>
            </a:endParaRPr>
          </a:p>
        </p:txBody>
      </p:sp>
      <p:sp>
        <p:nvSpPr>
          <p:cNvPr id="7" name="Rectangle 6"/>
          <p:cNvSpPr/>
          <p:nvPr/>
        </p:nvSpPr>
        <p:spPr>
          <a:xfrm>
            <a:off x="-195704" y="6045082"/>
            <a:ext cx="9173450" cy="461665"/>
          </a:xfrm>
          <a:prstGeom prst="rect">
            <a:avLst/>
          </a:prstGeom>
        </p:spPr>
        <p:txBody>
          <a:bodyPr wrap="square">
            <a:spAutoFit/>
          </a:bodyPr>
          <a:lstStyle/>
          <a:p>
            <a:pPr algn="ctr"/>
            <a:r>
              <a:rPr lang="en-US" sz="1200" dirty="0"/>
              <a:t>Disclaimer: For more complete information about performance and benchmark results, visit </a:t>
            </a:r>
            <a:r>
              <a:rPr lang="en-US" sz="1200" b="1" u="sng" dirty="0">
                <a:hlinkClick r:id="rId4"/>
              </a:rPr>
              <a:t>www.intel.com/benchmarks</a:t>
            </a:r>
            <a:r>
              <a:rPr lang="en-US" sz="1200" dirty="0"/>
              <a:t> and </a:t>
            </a:r>
            <a:r>
              <a:rPr lang="en-US" sz="1200" u="sng" dirty="0">
                <a:hlinkClick r:id="rId5"/>
              </a:rPr>
              <a:t>https://download.01.org/packet-processing/ONPS1.5/Intel_ONP_Server_Release_1.5_Performance_Test_Report_Rev1.2.pdf</a:t>
            </a:r>
            <a:endParaRPr lang="en-US" sz="1200" dirty="0"/>
          </a:p>
        </p:txBody>
      </p:sp>
    </p:spTree>
    <p:extLst>
      <p:ext uri="{BB962C8B-B14F-4D97-AF65-F5344CB8AC3E}">
        <p14:creationId xmlns:p14="http://schemas.microsoft.com/office/powerpoint/2010/main" val="1359512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566267" y="2987411"/>
            <a:ext cx="5407094" cy="2301204"/>
          </a:xfrm>
          <a:prstGeom prst="roundRect">
            <a:avLst/>
          </a:prstGeom>
          <a:ln/>
        </p:spPr>
        <p:style>
          <a:lnRef idx="2">
            <a:schemeClr val="dk1"/>
          </a:lnRef>
          <a:fillRef idx="1">
            <a:schemeClr val="lt1"/>
          </a:fillRef>
          <a:effectRef idx="0">
            <a:schemeClr val="dk1"/>
          </a:effectRef>
          <a:fontRef idx="minor">
            <a:schemeClr val="dk1"/>
          </a:fontRef>
        </p:style>
        <p:txBody>
          <a:bodyPr lIns="41901" tIns="45711" rIns="41901" bIns="41901" spcCol="1693" anchor="t" anchorCtr="1"/>
          <a:lstStyle/>
          <a:p>
            <a:pPr algn="ctr" defTabSz="488842">
              <a:lnSpc>
                <a:spcPct val="90000"/>
              </a:lnSpc>
              <a:spcBef>
                <a:spcPts val="200"/>
              </a:spcBef>
              <a:spcAft>
                <a:spcPts val="200"/>
              </a:spcAft>
              <a:buClr>
                <a:prstClr val="black"/>
              </a:buClr>
              <a:defRPr/>
            </a:pPr>
            <a:r>
              <a:rPr lang="en-US" sz="1050" kern="0" dirty="0" err="1">
                <a:solidFill>
                  <a:schemeClr val="tx1"/>
                </a:solidFill>
                <a:latin typeface="Arial"/>
                <a:cs typeface="Arial"/>
              </a:rPr>
              <a:t>ovs-switchd</a:t>
            </a:r>
            <a:endParaRPr lang="en-US" sz="1050" kern="0" dirty="0">
              <a:solidFill>
                <a:schemeClr val="tx1"/>
              </a:solidFill>
              <a:latin typeface="Arial"/>
              <a:cs typeface="Arial"/>
            </a:endParaRPr>
          </a:p>
          <a:p>
            <a:pPr algn="ctr" defTabSz="488842">
              <a:lnSpc>
                <a:spcPct val="90000"/>
              </a:lnSpc>
              <a:spcBef>
                <a:spcPts val="200"/>
              </a:spcBef>
              <a:spcAft>
                <a:spcPts val="200"/>
              </a:spcAft>
              <a:buClr>
                <a:prstClr val="black"/>
              </a:buClr>
              <a:defRPr/>
            </a:pPr>
            <a:endParaRPr lang="en-US" sz="1050" kern="0" dirty="0">
              <a:solidFill>
                <a:schemeClr val="tx1"/>
              </a:solidFill>
              <a:latin typeface="Arial"/>
              <a:cs typeface="Arial"/>
            </a:endParaRPr>
          </a:p>
          <a:p>
            <a:pPr algn="ctr" defTabSz="488842">
              <a:lnSpc>
                <a:spcPct val="90000"/>
              </a:lnSpc>
              <a:spcBef>
                <a:spcPts val="200"/>
              </a:spcBef>
              <a:spcAft>
                <a:spcPts val="200"/>
              </a:spcAft>
              <a:buClr>
                <a:prstClr val="black"/>
              </a:buClr>
              <a:defRPr/>
            </a:pPr>
            <a:endParaRPr lang="en-US" sz="1050" kern="0" dirty="0">
              <a:solidFill>
                <a:schemeClr val="tx1"/>
              </a:solidFill>
              <a:latin typeface="Arial"/>
              <a:cs typeface="Arial"/>
            </a:endParaRPr>
          </a:p>
          <a:p>
            <a:pPr algn="ctr" defTabSz="488842">
              <a:lnSpc>
                <a:spcPct val="90000"/>
              </a:lnSpc>
              <a:spcBef>
                <a:spcPts val="200"/>
              </a:spcBef>
              <a:spcAft>
                <a:spcPts val="200"/>
              </a:spcAft>
              <a:buClr>
                <a:prstClr val="black"/>
              </a:buClr>
              <a:defRPr/>
            </a:pPr>
            <a:endParaRPr lang="en-US" sz="1050" kern="0" dirty="0">
              <a:solidFill>
                <a:schemeClr val="tx1"/>
              </a:solidFill>
              <a:latin typeface="Arial"/>
              <a:cs typeface="Arial"/>
            </a:endParaRPr>
          </a:p>
          <a:p>
            <a:pPr algn="ctr" defTabSz="488842">
              <a:lnSpc>
                <a:spcPct val="90000"/>
              </a:lnSpc>
              <a:spcBef>
                <a:spcPts val="200"/>
              </a:spcBef>
              <a:spcAft>
                <a:spcPts val="200"/>
              </a:spcAft>
              <a:buClr>
                <a:prstClr val="black"/>
              </a:buClr>
              <a:defRPr/>
            </a:pPr>
            <a:endParaRPr lang="en-US" sz="1050" kern="0" dirty="0">
              <a:solidFill>
                <a:schemeClr val="tx1"/>
              </a:solidFill>
              <a:latin typeface="Arial"/>
              <a:cs typeface="Arial"/>
            </a:endParaRPr>
          </a:p>
          <a:p>
            <a:pPr algn="ctr" defTabSz="488842">
              <a:lnSpc>
                <a:spcPct val="90000"/>
              </a:lnSpc>
              <a:spcBef>
                <a:spcPts val="200"/>
              </a:spcBef>
              <a:spcAft>
                <a:spcPts val="200"/>
              </a:spcAft>
              <a:buClr>
                <a:prstClr val="black"/>
              </a:buClr>
              <a:defRPr/>
            </a:pPr>
            <a:endParaRPr lang="en-US" sz="1050" kern="0" dirty="0">
              <a:solidFill>
                <a:schemeClr val="tx1"/>
              </a:solidFill>
              <a:latin typeface="Arial"/>
              <a:cs typeface="Arial"/>
            </a:endParaRPr>
          </a:p>
        </p:txBody>
      </p:sp>
      <p:sp>
        <p:nvSpPr>
          <p:cNvPr id="7" name="Rounded Rectangle 37"/>
          <p:cNvSpPr>
            <a:spLocks noChangeArrowheads="1"/>
          </p:cNvSpPr>
          <p:nvPr/>
        </p:nvSpPr>
        <p:spPr bwMode="auto">
          <a:xfrm>
            <a:off x="5842260" y="3156745"/>
            <a:ext cx="1980607" cy="1915057"/>
          </a:xfrm>
          <a:prstGeom prst="roundRect">
            <a:avLst>
              <a:gd name="adj" fmla="val 16667"/>
            </a:avLst>
          </a:prstGeom>
          <a:ln/>
        </p:spPr>
        <p:style>
          <a:lnRef idx="2">
            <a:schemeClr val="dk1"/>
          </a:lnRef>
          <a:fillRef idx="1">
            <a:schemeClr val="lt1"/>
          </a:fillRef>
          <a:effectRef idx="0">
            <a:schemeClr val="dk1"/>
          </a:effectRef>
          <a:fontRef idx="minor">
            <a:schemeClr val="dk1"/>
          </a:fontRef>
        </p:style>
        <p:txBody>
          <a:bodyPr lIns="28061" tIns="30002" rIns="28061" bIns="28061" spcCol="1135" anchor="ctr"/>
          <a:lstStyle/>
          <a:p>
            <a:pPr algn="r" defTabSz="327252">
              <a:lnSpc>
                <a:spcPct val="90000"/>
              </a:lnSpc>
              <a:spcBef>
                <a:spcPts val="141"/>
              </a:spcBef>
              <a:spcAft>
                <a:spcPts val="141"/>
              </a:spcAft>
              <a:buClr>
                <a:prstClr val="black"/>
              </a:buClr>
              <a:defRPr/>
            </a:pPr>
            <a:r>
              <a:rPr lang="en-US" altLang="en-US" sz="1050" kern="0" dirty="0">
                <a:solidFill>
                  <a:schemeClr val="tx1"/>
                </a:solidFill>
                <a:latin typeface="Arial"/>
                <a:cs typeface="Arial"/>
              </a:rPr>
              <a:t>DPDK </a:t>
            </a:r>
          </a:p>
          <a:p>
            <a:pPr algn="r" defTabSz="327252">
              <a:lnSpc>
                <a:spcPct val="90000"/>
              </a:lnSpc>
              <a:spcBef>
                <a:spcPts val="141"/>
              </a:spcBef>
              <a:spcAft>
                <a:spcPts val="141"/>
              </a:spcAft>
              <a:buClr>
                <a:prstClr val="black"/>
              </a:buClr>
              <a:defRPr/>
            </a:pPr>
            <a:r>
              <a:rPr lang="en-US" altLang="en-US" sz="1050" kern="0" dirty="0">
                <a:solidFill>
                  <a:schemeClr val="tx1"/>
                </a:solidFill>
                <a:latin typeface="Arial"/>
                <a:cs typeface="Arial"/>
              </a:rPr>
              <a:t>Libraries  </a:t>
            </a:r>
          </a:p>
        </p:txBody>
      </p:sp>
      <p:sp>
        <p:nvSpPr>
          <p:cNvPr id="8" name="Rounded Rectangle 18"/>
          <p:cNvSpPr>
            <a:spLocks noChangeArrowheads="1"/>
          </p:cNvSpPr>
          <p:nvPr/>
        </p:nvSpPr>
        <p:spPr bwMode="auto">
          <a:xfrm>
            <a:off x="6892734" y="4682338"/>
            <a:ext cx="656167" cy="235472"/>
          </a:xfrm>
          <a:prstGeom prst="roundRect">
            <a:avLst>
              <a:gd name="adj" fmla="val 16667"/>
            </a:avLst>
          </a:prstGeom>
          <a:solidFill>
            <a:srgbClr val="FFDA00"/>
          </a:solidFill>
          <a:ln/>
        </p:spPr>
        <p:style>
          <a:lnRef idx="2">
            <a:schemeClr val="accent5">
              <a:shade val="50000"/>
            </a:schemeClr>
          </a:lnRef>
          <a:fillRef idx="1">
            <a:schemeClr val="accent5"/>
          </a:fillRef>
          <a:effectRef idx="0">
            <a:schemeClr val="accent5"/>
          </a:effectRef>
          <a:fontRef idx="minor">
            <a:schemeClr val="lt1"/>
          </a:fontRef>
        </p:style>
        <p:txBody>
          <a:bodyPr lIns="28061" tIns="30002" rIns="28061" bIns="28061" spcCol="1135" anchor="ctr" anchorCtr="1"/>
          <a:lstStyle/>
          <a:p>
            <a:pPr algn="ctr" defTabSz="327252">
              <a:lnSpc>
                <a:spcPct val="90000"/>
              </a:lnSpc>
              <a:spcBef>
                <a:spcPts val="141"/>
              </a:spcBef>
              <a:spcAft>
                <a:spcPts val="141"/>
              </a:spcAft>
              <a:buClr>
                <a:prstClr val="black"/>
              </a:buClr>
              <a:defRPr/>
            </a:pPr>
            <a:r>
              <a:rPr lang="en-US" altLang="en-US" sz="1050" kern="0">
                <a:solidFill>
                  <a:schemeClr val="tx1"/>
                </a:solidFill>
                <a:latin typeface="Arial"/>
                <a:cs typeface="Arial"/>
              </a:rPr>
              <a:t>PMD</a:t>
            </a:r>
          </a:p>
        </p:txBody>
      </p:sp>
      <p:sp>
        <p:nvSpPr>
          <p:cNvPr id="9" name="Rounded Rectangle 38"/>
          <p:cNvSpPr>
            <a:spLocks noChangeArrowheads="1"/>
          </p:cNvSpPr>
          <p:nvPr/>
        </p:nvSpPr>
        <p:spPr bwMode="auto">
          <a:xfrm>
            <a:off x="5985741" y="3865526"/>
            <a:ext cx="1125033" cy="649624"/>
          </a:xfrm>
          <a:prstGeom prst="roundRect">
            <a:avLst>
              <a:gd name="adj" fmla="val 16667"/>
            </a:avLst>
          </a:prstGeom>
          <a:solidFill>
            <a:srgbClr val="FFDA00"/>
          </a:solidFill>
          <a:ln/>
        </p:spPr>
        <p:style>
          <a:lnRef idx="2">
            <a:schemeClr val="accent5">
              <a:shade val="50000"/>
            </a:schemeClr>
          </a:lnRef>
          <a:fillRef idx="1">
            <a:schemeClr val="accent5"/>
          </a:fillRef>
          <a:effectRef idx="0">
            <a:schemeClr val="accent5"/>
          </a:effectRef>
          <a:fontRef idx="minor">
            <a:schemeClr val="lt1"/>
          </a:fontRef>
        </p:style>
        <p:txBody>
          <a:bodyPr lIns="28061" tIns="30002" rIns="28061" bIns="28061" spcCol="1135" anchor="ctr" anchorCtr="1"/>
          <a:lstStyle/>
          <a:p>
            <a:pPr algn="ctr" defTabSz="327252">
              <a:lnSpc>
                <a:spcPct val="90000"/>
              </a:lnSpc>
              <a:spcBef>
                <a:spcPts val="141"/>
              </a:spcBef>
              <a:spcAft>
                <a:spcPts val="141"/>
              </a:spcAft>
              <a:buClr>
                <a:prstClr val="black"/>
              </a:buClr>
              <a:defRPr/>
            </a:pPr>
            <a:r>
              <a:rPr lang="en-US" altLang="en-US" sz="1050" kern="0" dirty="0">
                <a:solidFill>
                  <a:schemeClr val="tx1"/>
                </a:solidFill>
                <a:latin typeface="Arial"/>
                <a:cs typeface="Arial"/>
              </a:rPr>
              <a:t>DPDK</a:t>
            </a:r>
          </a:p>
          <a:p>
            <a:pPr algn="ctr" defTabSz="327252">
              <a:lnSpc>
                <a:spcPct val="90000"/>
              </a:lnSpc>
              <a:spcBef>
                <a:spcPts val="141"/>
              </a:spcBef>
              <a:spcAft>
                <a:spcPts val="141"/>
              </a:spcAft>
              <a:buClr>
                <a:prstClr val="black"/>
              </a:buClr>
              <a:defRPr/>
            </a:pPr>
            <a:r>
              <a:rPr lang="en-US" altLang="en-US" sz="1050" kern="0" dirty="0">
                <a:solidFill>
                  <a:schemeClr val="tx1"/>
                </a:solidFill>
                <a:latin typeface="Arial"/>
                <a:cs typeface="Arial"/>
              </a:rPr>
              <a:t>netdev</a:t>
            </a:r>
          </a:p>
        </p:txBody>
      </p:sp>
      <p:cxnSp>
        <p:nvCxnSpPr>
          <p:cNvPr id="10" name="Straight Arrow Connector 57"/>
          <p:cNvCxnSpPr>
            <a:cxnSpLocks noChangeShapeType="1"/>
          </p:cNvCxnSpPr>
          <p:nvPr/>
        </p:nvCxnSpPr>
        <p:spPr bwMode="auto">
          <a:xfrm>
            <a:off x="3918173" y="3948453"/>
            <a:ext cx="0" cy="268288"/>
          </a:xfrm>
          <a:prstGeom prst="straightConnector1">
            <a:avLst/>
          </a:prstGeom>
          <a:ln>
            <a:headEnd/>
            <a:tailEnd/>
          </a:ln>
          <a:extLst/>
        </p:spPr>
        <p:style>
          <a:lnRef idx="2">
            <a:schemeClr val="dk1"/>
          </a:lnRef>
          <a:fillRef idx="1">
            <a:schemeClr val="lt1"/>
          </a:fillRef>
          <a:effectRef idx="0">
            <a:schemeClr val="dk1"/>
          </a:effectRef>
          <a:fontRef idx="minor">
            <a:schemeClr val="dk1"/>
          </a:fontRef>
        </p:style>
      </p:cxnSp>
      <p:cxnSp>
        <p:nvCxnSpPr>
          <p:cNvPr id="11" name="Straight Arrow Connector 10"/>
          <p:cNvCxnSpPr>
            <a:cxnSpLocks noChangeShapeType="1"/>
          </p:cNvCxnSpPr>
          <p:nvPr/>
        </p:nvCxnSpPr>
        <p:spPr bwMode="auto">
          <a:xfrm>
            <a:off x="4794124" y="3969089"/>
            <a:ext cx="0" cy="268288"/>
          </a:xfrm>
          <a:prstGeom prst="straightConnector1">
            <a:avLst/>
          </a:prstGeom>
          <a:ln>
            <a:headEnd/>
            <a:tailEnd/>
          </a:ln>
          <a:extLst/>
        </p:spPr>
        <p:style>
          <a:lnRef idx="2">
            <a:schemeClr val="dk1"/>
          </a:lnRef>
          <a:fillRef idx="1">
            <a:schemeClr val="lt1"/>
          </a:fillRef>
          <a:effectRef idx="0">
            <a:schemeClr val="dk1"/>
          </a:effectRef>
          <a:fontRef idx="minor">
            <a:schemeClr val="dk1"/>
          </a:fontRef>
        </p:style>
      </p:cxnSp>
      <p:sp>
        <p:nvSpPr>
          <p:cNvPr id="12" name="Rounded Rectangle 16"/>
          <p:cNvSpPr>
            <a:spLocks noChangeArrowheads="1"/>
          </p:cNvSpPr>
          <p:nvPr/>
        </p:nvSpPr>
        <p:spPr bwMode="auto">
          <a:xfrm>
            <a:off x="2997503" y="3686467"/>
            <a:ext cx="2666929" cy="381000"/>
          </a:xfrm>
          <a:prstGeom prst="roundRect">
            <a:avLst>
              <a:gd name="adj" fmla="val 16667"/>
            </a:avLst>
          </a:prstGeom>
          <a:solidFill>
            <a:srgbClr val="FFDA00"/>
          </a:solidFill>
          <a:ln/>
        </p:spPr>
        <p:style>
          <a:lnRef idx="2">
            <a:schemeClr val="accent5">
              <a:shade val="50000"/>
            </a:schemeClr>
          </a:lnRef>
          <a:fillRef idx="1">
            <a:schemeClr val="accent5"/>
          </a:fillRef>
          <a:effectRef idx="0">
            <a:schemeClr val="accent5"/>
          </a:effectRef>
          <a:fontRef idx="minor">
            <a:schemeClr val="lt1"/>
          </a:fontRef>
        </p:style>
        <p:txBody>
          <a:bodyPr lIns="37398" tIns="0" rIns="37398" bIns="0" spcCol="1512" anchor="ctr" anchorCtr="1"/>
          <a:lstStyle/>
          <a:p>
            <a:pPr algn="ctr" defTabSz="436312">
              <a:lnSpc>
                <a:spcPct val="90000"/>
              </a:lnSpc>
              <a:spcBef>
                <a:spcPts val="188"/>
              </a:spcBef>
              <a:spcAft>
                <a:spcPts val="188"/>
              </a:spcAft>
              <a:buClr>
                <a:prstClr val="black"/>
              </a:buClr>
              <a:defRPr/>
            </a:pPr>
            <a:r>
              <a:rPr lang="en-US" altLang="en-US" sz="1050" kern="0">
                <a:solidFill>
                  <a:schemeClr val="tx1"/>
                </a:solidFill>
                <a:latin typeface="Arial"/>
                <a:cs typeface="Arial"/>
              </a:rPr>
              <a:t>User Space Forwarding</a:t>
            </a:r>
          </a:p>
        </p:txBody>
      </p:sp>
      <p:sp>
        <p:nvSpPr>
          <p:cNvPr id="13" name="Rounded Rectangle 34"/>
          <p:cNvSpPr>
            <a:spLocks noChangeArrowheads="1"/>
          </p:cNvSpPr>
          <p:nvPr/>
        </p:nvSpPr>
        <p:spPr bwMode="auto">
          <a:xfrm>
            <a:off x="4625654" y="4728903"/>
            <a:ext cx="764933" cy="446460"/>
          </a:xfrm>
          <a:prstGeom prst="roundRect">
            <a:avLst>
              <a:gd name="adj" fmla="val 16667"/>
            </a:avLst>
          </a:prstGeom>
          <a:ln/>
        </p:spPr>
        <p:style>
          <a:lnRef idx="2">
            <a:schemeClr val="dk1"/>
          </a:lnRef>
          <a:fillRef idx="1">
            <a:schemeClr val="lt1"/>
          </a:fillRef>
          <a:effectRef idx="0">
            <a:schemeClr val="dk1"/>
          </a:effectRef>
          <a:fontRef idx="minor">
            <a:schemeClr val="dk1"/>
          </a:fontRef>
        </p:style>
        <p:txBody>
          <a:bodyPr lIns="37398" tIns="0" rIns="37398" bIns="0" spcCol="1512" anchor="ctr" anchorCtr="1"/>
          <a:lstStyle/>
          <a:p>
            <a:pPr algn="ctr" defTabSz="436312">
              <a:lnSpc>
                <a:spcPct val="90000"/>
              </a:lnSpc>
              <a:spcBef>
                <a:spcPts val="188"/>
              </a:spcBef>
              <a:spcAft>
                <a:spcPts val="188"/>
              </a:spcAft>
              <a:buClr>
                <a:prstClr val="black"/>
              </a:buClr>
              <a:defRPr/>
            </a:pPr>
            <a:r>
              <a:rPr lang="en-US" altLang="en-US" sz="1050" kern="0">
                <a:solidFill>
                  <a:schemeClr val="tx1"/>
                </a:solidFill>
                <a:latin typeface="Arial"/>
                <a:cs typeface="Arial"/>
              </a:rPr>
              <a:t>socket</a:t>
            </a:r>
          </a:p>
        </p:txBody>
      </p:sp>
      <p:sp>
        <p:nvSpPr>
          <p:cNvPr id="14" name="Rounded Rectangle 42"/>
          <p:cNvSpPr>
            <a:spLocks noChangeArrowheads="1"/>
          </p:cNvSpPr>
          <p:nvPr/>
        </p:nvSpPr>
        <p:spPr bwMode="auto">
          <a:xfrm>
            <a:off x="3832697" y="4697538"/>
            <a:ext cx="497406" cy="478445"/>
          </a:xfrm>
          <a:prstGeom prst="roundRect">
            <a:avLst>
              <a:gd name="adj" fmla="val 16667"/>
            </a:avLst>
          </a:prstGeom>
          <a:ln/>
        </p:spPr>
        <p:style>
          <a:lnRef idx="2">
            <a:schemeClr val="dk1"/>
          </a:lnRef>
          <a:fillRef idx="1">
            <a:schemeClr val="lt1"/>
          </a:fillRef>
          <a:effectRef idx="0">
            <a:schemeClr val="dk1"/>
          </a:effectRef>
          <a:fontRef idx="minor">
            <a:schemeClr val="dk1"/>
          </a:fontRef>
        </p:style>
        <p:txBody>
          <a:bodyPr lIns="37398" tIns="0" rIns="37398" bIns="0" spcCol="1512" anchor="ctr" anchorCtr="1"/>
          <a:lstStyle/>
          <a:p>
            <a:pPr algn="ctr" defTabSz="436312">
              <a:lnSpc>
                <a:spcPct val="90000"/>
              </a:lnSpc>
              <a:spcBef>
                <a:spcPts val="188"/>
              </a:spcBef>
              <a:spcAft>
                <a:spcPts val="188"/>
              </a:spcAft>
              <a:buClr>
                <a:prstClr val="black"/>
              </a:buClr>
              <a:defRPr/>
            </a:pPr>
            <a:r>
              <a:rPr lang="en-US" altLang="en-US" sz="1050" kern="0">
                <a:solidFill>
                  <a:schemeClr val="tx1"/>
                </a:solidFill>
                <a:latin typeface="Arial"/>
                <a:cs typeface="Arial"/>
              </a:rPr>
              <a:t>TAP</a:t>
            </a:r>
          </a:p>
        </p:txBody>
      </p:sp>
      <p:sp>
        <p:nvSpPr>
          <p:cNvPr id="15" name="Rounded Rectangle 70"/>
          <p:cNvSpPr>
            <a:spLocks noChangeArrowheads="1"/>
          </p:cNvSpPr>
          <p:nvPr/>
        </p:nvSpPr>
        <p:spPr bwMode="auto">
          <a:xfrm>
            <a:off x="3782562" y="4199818"/>
            <a:ext cx="1293290" cy="405671"/>
          </a:xfrm>
          <a:prstGeom prst="roundRect">
            <a:avLst>
              <a:gd name="adj" fmla="val 16667"/>
            </a:avLst>
          </a:prstGeom>
          <a:ln/>
        </p:spPr>
        <p:style>
          <a:lnRef idx="2">
            <a:schemeClr val="dk1"/>
          </a:lnRef>
          <a:fillRef idx="1">
            <a:schemeClr val="lt1"/>
          </a:fillRef>
          <a:effectRef idx="0">
            <a:schemeClr val="dk1"/>
          </a:effectRef>
          <a:fontRef idx="minor">
            <a:schemeClr val="dk1"/>
          </a:fontRef>
        </p:style>
        <p:txBody>
          <a:bodyPr lIns="37398" tIns="0" rIns="37398" bIns="0" spcCol="1512" anchor="ctr" anchorCtr="1"/>
          <a:lstStyle/>
          <a:p>
            <a:pPr algn="ctr" defTabSz="436312">
              <a:lnSpc>
                <a:spcPct val="90000"/>
              </a:lnSpc>
              <a:spcBef>
                <a:spcPts val="188"/>
              </a:spcBef>
              <a:spcAft>
                <a:spcPts val="188"/>
              </a:spcAft>
              <a:buClr>
                <a:prstClr val="black"/>
              </a:buClr>
              <a:defRPr/>
            </a:pPr>
            <a:r>
              <a:rPr lang="en-US" altLang="en-US" sz="1050" kern="0" dirty="0">
                <a:solidFill>
                  <a:schemeClr val="tx1"/>
                </a:solidFill>
                <a:latin typeface="Arial"/>
                <a:cs typeface="Arial"/>
              </a:rPr>
              <a:t>netdev</a:t>
            </a:r>
          </a:p>
        </p:txBody>
      </p:sp>
      <p:sp>
        <p:nvSpPr>
          <p:cNvPr id="16" name="Rounded Rectangle 15"/>
          <p:cNvSpPr>
            <a:spLocks noChangeArrowheads="1"/>
          </p:cNvSpPr>
          <p:nvPr/>
        </p:nvSpPr>
        <p:spPr bwMode="auto">
          <a:xfrm>
            <a:off x="3097998" y="3049014"/>
            <a:ext cx="1021556" cy="480175"/>
          </a:xfrm>
          <a:prstGeom prst="roundRect">
            <a:avLst>
              <a:gd name="adj" fmla="val 16667"/>
            </a:avLst>
          </a:prstGeom>
          <a:ln/>
        </p:spPr>
        <p:style>
          <a:lnRef idx="2">
            <a:schemeClr val="dk1"/>
          </a:lnRef>
          <a:fillRef idx="1">
            <a:schemeClr val="lt1"/>
          </a:fillRef>
          <a:effectRef idx="0">
            <a:schemeClr val="dk1"/>
          </a:effectRef>
          <a:fontRef idx="minor">
            <a:schemeClr val="dk1"/>
          </a:fontRef>
        </p:style>
        <p:txBody>
          <a:bodyPr lIns="37398" tIns="0" rIns="37398" bIns="0" spcCol="1512" anchor="ctr" anchorCtr="1"/>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4025" indent="1588" algn="l" rtl="0" eaLnBrk="0" fontAlgn="base" hangingPunct="0">
              <a:spcBef>
                <a:spcPct val="0"/>
              </a:spcBef>
              <a:spcAft>
                <a:spcPct val="0"/>
              </a:spcAft>
              <a:defRPr kern="1200">
                <a:solidFill>
                  <a:schemeClr val="tx1"/>
                </a:solidFill>
                <a:latin typeface="Calibri" pitchFamily="34" charset="0"/>
                <a:ea typeface="+mn-ea"/>
                <a:cs typeface="+mn-cs"/>
              </a:defRPr>
            </a:lvl2pPr>
            <a:lvl3pPr marL="911225" indent="1588" algn="l" rtl="0" eaLnBrk="0" fontAlgn="base" hangingPunct="0">
              <a:spcBef>
                <a:spcPct val="0"/>
              </a:spcBef>
              <a:spcAft>
                <a:spcPct val="0"/>
              </a:spcAft>
              <a:defRPr kern="1200">
                <a:solidFill>
                  <a:schemeClr val="tx1"/>
                </a:solidFill>
                <a:latin typeface="Calibri" pitchFamily="34" charset="0"/>
                <a:ea typeface="+mn-ea"/>
                <a:cs typeface="+mn-cs"/>
              </a:defRPr>
            </a:lvl3pPr>
            <a:lvl4pPr marL="1368425" indent="1588" algn="l" rtl="0" eaLnBrk="0" fontAlgn="base" hangingPunct="0">
              <a:spcBef>
                <a:spcPct val="0"/>
              </a:spcBef>
              <a:spcAft>
                <a:spcPct val="0"/>
              </a:spcAft>
              <a:defRPr kern="1200">
                <a:solidFill>
                  <a:schemeClr val="tx1"/>
                </a:solidFill>
                <a:latin typeface="Calibri" pitchFamily="34" charset="0"/>
                <a:ea typeface="+mn-ea"/>
                <a:cs typeface="+mn-cs"/>
              </a:defRPr>
            </a:lvl4pPr>
            <a:lvl5pPr marL="1825625" indent="1588"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defTabSz="436312" eaLnBrk="1" fontAlgn="auto" hangingPunct="1">
              <a:lnSpc>
                <a:spcPct val="90000"/>
              </a:lnSpc>
              <a:spcBef>
                <a:spcPts val="188"/>
              </a:spcBef>
              <a:spcAft>
                <a:spcPts val="188"/>
              </a:spcAft>
              <a:buClr>
                <a:prstClr val="black"/>
              </a:buClr>
              <a:defRPr/>
            </a:pPr>
            <a:r>
              <a:rPr lang="en-US" altLang="en-US" sz="1050" kern="0" dirty="0" err="1">
                <a:latin typeface="Arial"/>
                <a:cs typeface="Arial"/>
              </a:rPr>
              <a:t>ovs-switchd</a:t>
            </a:r>
            <a:endParaRPr lang="en-US" altLang="en-US" sz="1050" kern="0" dirty="0">
              <a:latin typeface="Arial"/>
              <a:cs typeface="Arial"/>
            </a:endParaRPr>
          </a:p>
        </p:txBody>
      </p:sp>
      <p:cxnSp>
        <p:nvCxnSpPr>
          <p:cNvPr id="17" name="Straight Arrow Connector 16"/>
          <p:cNvCxnSpPr>
            <a:endCxn id="16" idx="3"/>
          </p:cNvCxnSpPr>
          <p:nvPr/>
        </p:nvCxnSpPr>
        <p:spPr>
          <a:xfrm flipH="1" flipV="1">
            <a:off x="4119557" y="3289102"/>
            <a:ext cx="347267" cy="378803"/>
          </a:xfrm>
          <a:prstGeom prst="straightConnector1">
            <a:avLst/>
          </a:prstGeom>
          <a:ln>
            <a:headEnd type="triangle" w="med" len="lg"/>
            <a:tailEnd type="triangle" w="med" len="lg"/>
          </a:ln>
        </p:spPr>
        <p:style>
          <a:lnRef idx="2">
            <a:schemeClr val="dk1"/>
          </a:lnRef>
          <a:fillRef idx="1">
            <a:schemeClr val="lt1"/>
          </a:fillRef>
          <a:effectRef idx="0">
            <a:schemeClr val="dk1"/>
          </a:effectRef>
          <a:fontRef idx="minor">
            <a:schemeClr val="dk1"/>
          </a:fontRef>
        </p:style>
      </p:cxnSp>
      <p:sp>
        <p:nvSpPr>
          <p:cNvPr id="18" name="Rounded Rectangle 17"/>
          <p:cNvSpPr/>
          <p:nvPr/>
        </p:nvSpPr>
        <p:spPr bwMode="auto">
          <a:xfrm>
            <a:off x="6935539" y="2042925"/>
            <a:ext cx="704850" cy="342900"/>
          </a:xfrm>
          <a:prstGeom prst="roundRect">
            <a:avLst/>
          </a:prstGeom>
          <a:ln/>
        </p:spPr>
        <p:style>
          <a:lnRef idx="2">
            <a:schemeClr val="dk1"/>
          </a:lnRef>
          <a:fillRef idx="1">
            <a:schemeClr val="lt1"/>
          </a:fillRef>
          <a:effectRef idx="0">
            <a:schemeClr val="dk1"/>
          </a:effectRef>
          <a:fontRef idx="minor">
            <a:schemeClr val="dk1"/>
          </a:fontRef>
        </p:style>
        <p:txBody>
          <a:bodyPr lIns="37398" tIns="0" rIns="37398" bIns="0" spcCol="1512" anchor="ctr" anchorCtr="1"/>
          <a:lstStyle/>
          <a:p>
            <a:pPr algn="ctr" defTabSz="436312">
              <a:lnSpc>
                <a:spcPct val="90000"/>
              </a:lnSpc>
              <a:spcBef>
                <a:spcPts val="188"/>
              </a:spcBef>
              <a:spcAft>
                <a:spcPts val="188"/>
              </a:spcAft>
              <a:buClr>
                <a:prstClr val="black"/>
              </a:buClr>
              <a:defRPr/>
            </a:pPr>
            <a:r>
              <a:rPr lang="en-US" sz="1050" kern="0" dirty="0" err="1">
                <a:solidFill>
                  <a:schemeClr val="tx1"/>
                </a:solidFill>
                <a:latin typeface="Arial"/>
                <a:cs typeface="Arial"/>
              </a:rPr>
              <a:t>qemu</a:t>
            </a:r>
            <a:endParaRPr lang="en-US" sz="1050" kern="0" dirty="0">
              <a:solidFill>
                <a:schemeClr val="tx1"/>
              </a:solidFill>
              <a:latin typeface="Arial"/>
              <a:cs typeface="Arial"/>
            </a:endParaRPr>
          </a:p>
        </p:txBody>
      </p:sp>
      <p:sp>
        <p:nvSpPr>
          <p:cNvPr id="19" name="Rounded Rectangle 5"/>
          <p:cNvSpPr>
            <a:spLocks noChangeArrowheads="1"/>
          </p:cNvSpPr>
          <p:nvPr/>
        </p:nvSpPr>
        <p:spPr bwMode="auto">
          <a:xfrm>
            <a:off x="6935539" y="1573025"/>
            <a:ext cx="704850" cy="277816"/>
          </a:xfrm>
          <a:prstGeom prst="roundRect">
            <a:avLst>
              <a:gd name="adj" fmla="val 16667"/>
            </a:avLst>
          </a:prstGeom>
          <a:ln/>
        </p:spPr>
        <p:style>
          <a:lnRef idx="2">
            <a:schemeClr val="dk1"/>
          </a:lnRef>
          <a:fillRef idx="1">
            <a:schemeClr val="lt1"/>
          </a:fillRef>
          <a:effectRef idx="0">
            <a:schemeClr val="dk1"/>
          </a:effectRef>
          <a:fontRef idx="minor">
            <a:schemeClr val="dk1"/>
          </a:fontRef>
        </p:style>
        <p:txBody>
          <a:bodyPr lIns="37398" tIns="0" rIns="37398" bIns="0" spcCol="1512" anchor="ctr" anchorCtr="1"/>
          <a:lstStyle/>
          <a:p>
            <a:pPr algn="ctr" defTabSz="436312">
              <a:lnSpc>
                <a:spcPct val="90000"/>
              </a:lnSpc>
              <a:spcBef>
                <a:spcPts val="188"/>
              </a:spcBef>
              <a:spcAft>
                <a:spcPts val="188"/>
              </a:spcAft>
              <a:buClr>
                <a:prstClr val="black"/>
              </a:buClr>
              <a:defRPr/>
            </a:pPr>
            <a:r>
              <a:rPr lang="en-US" altLang="en-US" sz="1050" kern="0" dirty="0">
                <a:solidFill>
                  <a:schemeClr val="tx1"/>
                </a:solidFill>
                <a:latin typeface="Arial"/>
                <a:cs typeface="Arial"/>
              </a:rPr>
              <a:t>VM</a:t>
            </a:r>
          </a:p>
        </p:txBody>
      </p:sp>
      <p:sp>
        <p:nvSpPr>
          <p:cNvPr id="20" name="Rounded Rectangle 8"/>
          <p:cNvSpPr>
            <a:spLocks noChangeArrowheads="1"/>
          </p:cNvSpPr>
          <p:nvPr/>
        </p:nvSpPr>
        <p:spPr bwMode="auto">
          <a:xfrm>
            <a:off x="6935539" y="1841313"/>
            <a:ext cx="704850" cy="201612"/>
          </a:xfrm>
          <a:prstGeom prst="roundRect">
            <a:avLst>
              <a:gd name="adj" fmla="val 16667"/>
            </a:avLst>
          </a:prstGeom>
          <a:solidFill>
            <a:srgbClr val="FFFF00"/>
          </a:solidFill>
          <a:ln/>
        </p:spPr>
        <p:style>
          <a:lnRef idx="2">
            <a:schemeClr val="dk1"/>
          </a:lnRef>
          <a:fillRef idx="1">
            <a:schemeClr val="lt1"/>
          </a:fillRef>
          <a:effectRef idx="0">
            <a:schemeClr val="dk1"/>
          </a:effectRef>
          <a:fontRef idx="minor">
            <a:schemeClr val="dk1"/>
          </a:fontRef>
        </p:style>
        <p:txBody>
          <a:bodyPr lIns="37398" tIns="0" rIns="37398" bIns="0" spcCol="1512" anchor="ctr" anchorCtr="1"/>
          <a:lstStyle/>
          <a:p>
            <a:pPr algn="ctr" defTabSz="436312">
              <a:lnSpc>
                <a:spcPct val="90000"/>
              </a:lnSpc>
              <a:spcBef>
                <a:spcPts val="188"/>
              </a:spcBef>
              <a:spcAft>
                <a:spcPts val="188"/>
              </a:spcAft>
              <a:buClr>
                <a:prstClr val="black"/>
              </a:buClr>
              <a:defRPr/>
            </a:pPr>
            <a:r>
              <a:rPr lang="en-US" altLang="en-US" sz="1050" kern="0">
                <a:solidFill>
                  <a:schemeClr val="tx1"/>
                </a:solidFill>
                <a:latin typeface="Arial"/>
                <a:cs typeface="Arial"/>
              </a:rPr>
              <a:t>virtio</a:t>
            </a:r>
          </a:p>
        </p:txBody>
      </p:sp>
      <p:sp>
        <p:nvSpPr>
          <p:cNvPr id="21" name="Rounded Rectangle 18"/>
          <p:cNvSpPr>
            <a:spLocks noChangeArrowheads="1"/>
          </p:cNvSpPr>
          <p:nvPr/>
        </p:nvSpPr>
        <p:spPr bwMode="auto">
          <a:xfrm>
            <a:off x="5985742" y="3378714"/>
            <a:ext cx="759011" cy="388939"/>
          </a:xfrm>
          <a:prstGeom prst="roundRect">
            <a:avLst>
              <a:gd name="adj" fmla="val 16667"/>
            </a:avLst>
          </a:prstGeom>
          <a:ln/>
        </p:spPr>
        <p:style>
          <a:lnRef idx="2">
            <a:schemeClr val="dk1"/>
          </a:lnRef>
          <a:fillRef idx="1">
            <a:schemeClr val="lt1"/>
          </a:fillRef>
          <a:effectRef idx="0">
            <a:schemeClr val="dk1"/>
          </a:effectRef>
          <a:fontRef idx="minor">
            <a:schemeClr val="dk1"/>
          </a:fontRef>
        </p:style>
        <p:txBody>
          <a:bodyPr lIns="28061" tIns="30002" rIns="28061" bIns="28061" spcCol="1135" anchor="ctr" anchorCtr="1"/>
          <a:lstStyle/>
          <a:p>
            <a:pPr algn="ctr" defTabSz="327252">
              <a:lnSpc>
                <a:spcPct val="90000"/>
              </a:lnSpc>
              <a:spcBef>
                <a:spcPts val="141"/>
              </a:spcBef>
              <a:spcAft>
                <a:spcPts val="141"/>
              </a:spcAft>
              <a:buClr>
                <a:prstClr val="black"/>
              </a:buClr>
              <a:defRPr/>
            </a:pPr>
            <a:r>
              <a:rPr lang="en-US" altLang="en-US" sz="1050" kern="0" dirty="0">
                <a:solidFill>
                  <a:schemeClr val="tx1"/>
                </a:solidFill>
                <a:latin typeface="Arial"/>
                <a:cs typeface="Arial"/>
              </a:rPr>
              <a:t>IVSHEM</a:t>
            </a:r>
          </a:p>
        </p:txBody>
      </p:sp>
      <p:sp>
        <p:nvSpPr>
          <p:cNvPr id="22" name="Rounded Rectangle 18"/>
          <p:cNvSpPr>
            <a:spLocks noChangeArrowheads="1"/>
          </p:cNvSpPr>
          <p:nvPr/>
        </p:nvSpPr>
        <p:spPr bwMode="auto">
          <a:xfrm>
            <a:off x="6906783" y="3367062"/>
            <a:ext cx="759011" cy="388939"/>
          </a:xfrm>
          <a:prstGeom prst="roundRect">
            <a:avLst>
              <a:gd name="adj" fmla="val 16667"/>
            </a:avLst>
          </a:prstGeom>
          <a:solidFill>
            <a:srgbClr val="FFDA00"/>
          </a:solidFill>
          <a:ln/>
        </p:spPr>
        <p:style>
          <a:lnRef idx="2">
            <a:schemeClr val="accent5">
              <a:shade val="50000"/>
            </a:schemeClr>
          </a:lnRef>
          <a:fillRef idx="1">
            <a:schemeClr val="accent5"/>
          </a:fillRef>
          <a:effectRef idx="0">
            <a:schemeClr val="accent5"/>
          </a:effectRef>
          <a:fontRef idx="minor">
            <a:schemeClr val="lt1"/>
          </a:fontRef>
        </p:style>
        <p:txBody>
          <a:bodyPr lIns="28061" tIns="30002" rIns="28061" bIns="28061" spcCol="1135" anchor="ctr" anchorCtr="1"/>
          <a:lstStyle/>
          <a:p>
            <a:pPr algn="ctr" defTabSz="327252">
              <a:lnSpc>
                <a:spcPct val="90000"/>
              </a:lnSpc>
              <a:spcBef>
                <a:spcPts val="141"/>
              </a:spcBef>
              <a:spcAft>
                <a:spcPts val="141"/>
              </a:spcAft>
              <a:buClr>
                <a:prstClr val="black"/>
              </a:buClr>
              <a:defRPr/>
            </a:pPr>
            <a:r>
              <a:rPr lang="en-US" altLang="en-US" sz="1050" kern="0" dirty="0" err="1">
                <a:solidFill>
                  <a:schemeClr val="tx1"/>
                </a:solidFill>
                <a:latin typeface="Arial"/>
                <a:cs typeface="Arial"/>
              </a:rPr>
              <a:t>vHost</a:t>
            </a:r>
            <a:endParaRPr lang="en-US" altLang="en-US" sz="1050" kern="0" dirty="0">
              <a:solidFill>
                <a:schemeClr val="tx1"/>
              </a:solidFill>
              <a:latin typeface="Arial"/>
              <a:cs typeface="Arial"/>
            </a:endParaRPr>
          </a:p>
        </p:txBody>
      </p:sp>
      <p:cxnSp>
        <p:nvCxnSpPr>
          <p:cNvPr id="23" name="Straight Arrow Connector 29"/>
          <p:cNvCxnSpPr>
            <a:cxnSpLocks noChangeShapeType="1"/>
            <a:stCxn id="18" idx="2"/>
            <a:endCxn id="22" idx="0"/>
          </p:cNvCxnSpPr>
          <p:nvPr/>
        </p:nvCxnSpPr>
        <p:spPr bwMode="auto">
          <a:xfrm flipH="1">
            <a:off x="7286288" y="2385825"/>
            <a:ext cx="1677" cy="981236"/>
          </a:xfrm>
          <a:prstGeom prst="straightConnector1">
            <a:avLst/>
          </a:prstGeom>
          <a:ln>
            <a:headEnd type="triangle" w="med" len="med"/>
            <a:tailEnd type="triangle" w="med" len="med"/>
          </a:ln>
          <a:extLst/>
        </p:spPr>
        <p:style>
          <a:lnRef idx="2">
            <a:schemeClr val="dk1"/>
          </a:lnRef>
          <a:fillRef idx="1">
            <a:schemeClr val="lt1"/>
          </a:fillRef>
          <a:effectRef idx="0">
            <a:schemeClr val="dk1"/>
          </a:effectRef>
          <a:fontRef idx="minor">
            <a:schemeClr val="dk1"/>
          </a:fontRef>
        </p:style>
      </p:cxnSp>
      <p:sp>
        <p:nvSpPr>
          <p:cNvPr id="24" name="Rounded Rectangle 23"/>
          <p:cNvSpPr/>
          <p:nvPr/>
        </p:nvSpPr>
        <p:spPr bwMode="auto">
          <a:xfrm>
            <a:off x="6012195" y="2345337"/>
            <a:ext cx="704850" cy="342900"/>
          </a:xfrm>
          <a:prstGeom prst="roundRect">
            <a:avLst/>
          </a:prstGeom>
          <a:ln/>
        </p:spPr>
        <p:style>
          <a:lnRef idx="2">
            <a:schemeClr val="dk1"/>
          </a:lnRef>
          <a:fillRef idx="1">
            <a:schemeClr val="lt1"/>
          </a:fillRef>
          <a:effectRef idx="0">
            <a:schemeClr val="dk1"/>
          </a:effectRef>
          <a:fontRef idx="minor">
            <a:schemeClr val="dk1"/>
          </a:fontRef>
        </p:style>
        <p:txBody>
          <a:bodyPr lIns="37398" tIns="0" rIns="37398" bIns="0" spcCol="1512" anchor="ctr" anchorCtr="1"/>
          <a:lstStyle/>
          <a:p>
            <a:pPr algn="ctr" defTabSz="436312">
              <a:lnSpc>
                <a:spcPct val="90000"/>
              </a:lnSpc>
              <a:spcBef>
                <a:spcPts val="188"/>
              </a:spcBef>
              <a:spcAft>
                <a:spcPts val="188"/>
              </a:spcAft>
              <a:buClr>
                <a:prstClr val="black"/>
              </a:buClr>
              <a:defRPr/>
            </a:pPr>
            <a:r>
              <a:rPr lang="en-US" sz="1050" kern="0" dirty="0" err="1">
                <a:solidFill>
                  <a:schemeClr val="tx1"/>
                </a:solidFill>
                <a:latin typeface="Arial"/>
                <a:cs typeface="Arial"/>
              </a:rPr>
              <a:t>qemu</a:t>
            </a:r>
            <a:endParaRPr lang="en-US" sz="1050" kern="0" dirty="0">
              <a:solidFill>
                <a:schemeClr val="tx1"/>
              </a:solidFill>
              <a:latin typeface="Arial"/>
              <a:cs typeface="Arial"/>
            </a:endParaRPr>
          </a:p>
        </p:txBody>
      </p:sp>
      <p:sp>
        <p:nvSpPr>
          <p:cNvPr id="25" name="Rounded Rectangle 5"/>
          <p:cNvSpPr>
            <a:spLocks noChangeArrowheads="1"/>
          </p:cNvSpPr>
          <p:nvPr/>
        </p:nvSpPr>
        <p:spPr bwMode="auto">
          <a:xfrm>
            <a:off x="6012195" y="1464747"/>
            <a:ext cx="704850" cy="688504"/>
          </a:xfrm>
          <a:prstGeom prst="roundRect">
            <a:avLst>
              <a:gd name="adj" fmla="val 16667"/>
            </a:avLst>
          </a:prstGeom>
          <a:ln/>
        </p:spPr>
        <p:style>
          <a:lnRef idx="2">
            <a:schemeClr val="dk1"/>
          </a:lnRef>
          <a:fillRef idx="1">
            <a:schemeClr val="lt1"/>
          </a:fillRef>
          <a:effectRef idx="0">
            <a:schemeClr val="dk1"/>
          </a:effectRef>
          <a:fontRef idx="minor">
            <a:schemeClr val="dk1"/>
          </a:fontRef>
        </p:style>
        <p:txBody>
          <a:bodyPr lIns="37398" tIns="0" rIns="37398" bIns="0" spcCol="1512" anchor="t" anchorCtr="1"/>
          <a:lstStyle/>
          <a:p>
            <a:pPr algn="ctr" defTabSz="436312">
              <a:lnSpc>
                <a:spcPct val="90000"/>
              </a:lnSpc>
              <a:spcBef>
                <a:spcPts val="188"/>
              </a:spcBef>
              <a:spcAft>
                <a:spcPts val="188"/>
              </a:spcAft>
              <a:buClr>
                <a:prstClr val="black"/>
              </a:buClr>
              <a:defRPr/>
            </a:pPr>
            <a:r>
              <a:rPr lang="en-US" altLang="en-US" sz="1050" kern="0" dirty="0">
                <a:solidFill>
                  <a:schemeClr val="tx1"/>
                </a:solidFill>
                <a:latin typeface="Arial"/>
                <a:cs typeface="Arial"/>
              </a:rPr>
              <a:t>VM</a:t>
            </a:r>
          </a:p>
        </p:txBody>
      </p:sp>
      <p:sp>
        <p:nvSpPr>
          <p:cNvPr id="26" name="Rounded Rectangle 8"/>
          <p:cNvSpPr>
            <a:spLocks noChangeArrowheads="1"/>
          </p:cNvSpPr>
          <p:nvPr/>
        </p:nvSpPr>
        <p:spPr bwMode="auto">
          <a:xfrm>
            <a:off x="6012195" y="2143725"/>
            <a:ext cx="704850" cy="201612"/>
          </a:xfrm>
          <a:prstGeom prst="roundRect">
            <a:avLst>
              <a:gd name="adj" fmla="val 16667"/>
            </a:avLst>
          </a:prstGeom>
          <a:ln/>
        </p:spPr>
        <p:style>
          <a:lnRef idx="2">
            <a:schemeClr val="dk1"/>
          </a:lnRef>
          <a:fillRef idx="1">
            <a:schemeClr val="lt1"/>
          </a:fillRef>
          <a:effectRef idx="0">
            <a:schemeClr val="dk1"/>
          </a:effectRef>
          <a:fontRef idx="minor">
            <a:schemeClr val="dk1"/>
          </a:fontRef>
        </p:style>
        <p:txBody>
          <a:bodyPr lIns="37398" tIns="0" rIns="37398" bIns="0" spcCol="1512" anchor="ctr" anchorCtr="1"/>
          <a:lstStyle/>
          <a:p>
            <a:pPr algn="ctr" defTabSz="436312">
              <a:lnSpc>
                <a:spcPct val="90000"/>
              </a:lnSpc>
              <a:spcBef>
                <a:spcPts val="188"/>
              </a:spcBef>
              <a:spcAft>
                <a:spcPts val="188"/>
              </a:spcAft>
              <a:buClr>
                <a:prstClr val="black"/>
              </a:buClr>
              <a:defRPr/>
            </a:pPr>
            <a:r>
              <a:rPr lang="en-US" altLang="en-US" sz="1050" kern="0" dirty="0" err="1">
                <a:solidFill>
                  <a:schemeClr val="tx1"/>
                </a:solidFill>
                <a:latin typeface="Arial"/>
                <a:cs typeface="Arial"/>
              </a:rPr>
              <a:t>shmem</a:t>
            </a:r>
            <a:endParaRPr lang="en-US" altLang="en-US" sz="1050" kern="0" dirty="0">
              <a:solidFill>
                <a:schemeClr val="tx1"/>
              </a:solidFill>
              <a:latin typeface="Arial"/>
              <a:cs typeface="Arial"/>
            </a:endParaRPr>
          </a:p>
        </p:txBody>
      </p:sp>
      <p:sp>
        <p:nvSpPr>
          <p:cNvPr id="27" name="Rounded Rectangle 38"/>
          <p:cNvSpPr>
            <a:spLocks noChangeArrowheads="1"/>
          </p:cNvSpPr>
          <p:nvPr/>
        </p:nvSpPr>
        <p:spPr bwMode="auto">
          <a:xfrm>
            <a:off x="6064864" y="1782522"/>
            <a:ext cx="605302" cy="283520"/>
          </a:xfrm>
          <a:prstGeom prst="roundRect">
            <a:avLst>
              <a:gd name="adj" fmla="val 16667"/>
            </a:avLst>
          </a:prstGeom>
          <a:ln/>
        </p:spPr>
        <p:style>
          <a:lnRef idx="2">
            <a:schemeClr val="dk1"/>
          </a:lnRef>
          <a:fillRef idx="1">
            <a:schemeClr val="lt1"/>
          </a:fillRef>
          <a:effectRef idx="0">
            <a:schemeClr val="dk1"/>
          </a:effectRef>
          <a:fontRef idx="minor">
            <a:schemeClr val="dk1"/>
          </a:fontRef>
        </p:style>
        <p:txBody>
          <a:bodyPr lIns="28061" tIns="30002" rIns="28061" bIns="28061" spcCol="1135" anchor="ctr" anchorCtr="1"/>
          <a:lstStyle/>
          <a:p>
            <a:pPr algn="ctr" defTabSz="327252">
              <a:lnSpc>
                <a:spcPct val="90000"/>
              </a:lnSpc>
              <a:spcBef>
                <a:spcPts val="141"/>
              </a:spcBef>
              <a:spcAft>
                <a:spcPts val="141"/>
              </a:spcAft>
              <a:buClr>
                <a:prstClr val="black"/>
              </a:buClr>
              <a:defRPr/>
            </a:pPr>
            <a:r>
              <a:rPr lang="en-US" altLang="en-US" sz="1050" kern="0" dirty="0">
                <a:solidFill>
                  <a:schemeClr val="tx1"/>
                </a:solidFill>
                <a:latin typeface="Arial"/>
                <a:cs typeface="Arial"/>
              </a:rPr>
              <a:t>DPDK</a:t>
            </a:r>
          </a:p>
        </p:txBody>
      </p:sp>
      <p:cxnSp>
        <p:nvCxnSpPr>
          <p:cNvPr id="28" name="Straight Arrow Connector 29"/>
          <p:cNvCxnSpPr>
            <a:cxnSpLocks noChangeShapeType="1"/>
            <a:stCxn id="24" idx="2"/>
            <a:endCxn id="21" idx="0"/>
          </p:cNvCxnSpPr>
          <p:nvPr/>
        </p:nvCxnSpPr>
        <p:spPr bwMode="auto">
          <a:xfrm>
            <a:off x="6364620" y="2688237"/>
            <a:ext cx="626" cy="690476"/>
          </a:xfrm>
          <a:prstGeom prst="straightConnector1">
            <a:avLst/>
          </a:prstGeom>
          <a:ln>
            <a:headEnd type="triangle" w="med" len="med"/>
            <a:tailEnd type="triangle" w="med" len="med"/>
          </a:ln>
          <a:extLst/>
        </p:spPr>
        <p:style>
          <a:lnRef idx="2">
            <a:schemeClr val="dk1"/>
          </a:lnRef>
          <a:fillRef idx="1">
            <a:schemeClr val="lt1"/>
          </a:fillRef>
          <a:effectRef idx="0">
            <a:schemeClr val="dk1"/>
          </a:effectRef>
          <a:fontRef idx="minor">
            <a:schemeClr val="dk1"/>
          </a:fontRef>
        </p:style>
      </p:cxnSp>
      <p:cxnSp>
        <p:nvCxnSpPr>
          <p:cNvPr id="29" name="Elbow Connector 28"/>
          <p:cNvCxnSpPr>
            <a:stCxn id="30" idx="3"/>
            <a:endCxn id="15" idx="1"/>
          </p:cNvCxnSpPr>
          <p:nvPr/>
        </p:nvCxnSpPr>
        <p:spPr>
          <a:xfrm>
            <a:off x="3470991" y="4400717"/>
            <a:ext cx="311573" cy="1937"/>
          </a:xfrm>
          <a:prstGeom prst="bentConnector3">
            <a:avLst>
              <a:gd name="adj1" fmla="val 50000"/>
            </a:avLst>
          </a:prstGeom>
          <a:ln>
            <a:headEnd type="triangle"/>
            <a:tailEnd type="triangle"/>
          </a:ln>
        </p:spPr>
        <p:style>
          <a:lnRef idx="2">
            <a:schemeClr val="dk1"/>
          </a:lnRef>
          <a:fillRef idx="1">
            <a:schemeClr val="lt1"/>
          </a:fillRef>
          <a:effectRef idx="0">
            <a:schemeClr val="dk1"/>
          </a:effectRef>
          <a:fontRef idx="minor">
            <a:schemeClr val="dk1"/>
          </a:fontRef>
        </p:style>
      </p:cxnSp>
      <p:sp>
        <p:nvSpPr>
          <p:cNvPr id="30" name="Rounded Rectangle 70"/>
          <p:cNvSpPr>
            <a:spLocks noChangeArrowheads="1"/>
          </p:cNvSpPr>
          <p:nvPr/>
        </p:nvSpPr>
        <p:spPr bwMode="auto">
          <a:xfrm>
            <a:off x="2837199" y="4197881"/>
            <a:ext cx="633790" cy="405671"/>
          </a:xfrm>
          <a:prstGeom prst="roundRect">
            <a:avLst>
              <a:gd name="adj" fmla="val 16667"/>
            </a:avLst>
          </a:prstGeom>
          <a:solidFill>
            <a:srgbClr val="FFDA00"/>
          </a:solidFill>
          <a:ln/>
        </p:spPr>
        <p:style>
          <a:lnRef idx="2">
            <a:schemeClr val="accent5">
              <a:shade val="50000"/>
            </a:schemeClr>
          </a:lnRef>
          <a:fillRef idx="1">
            <a:schemeClr val="accent5"/>
          </a:fillRef>
          <a:effectRef idx="0">
            <a:schemeClr val="accent5"/>
          </a:effectRef>
          <a:fontRef idx="minor">
            <a:schemeClr val="lt1"/>
          </a:fontRef>
        </p:style>
        <p:txBody>
          <a:bodyPr lIns="37398" tIns="0" rIns="37398" bIns="0" spcCol="1512" anchor="ctr" anchorCtr="1"/>
          <a:lstStyle/>
          <a:p>
            <a:pPr algn="ctr" defTabSz="436312">
              <a:lnSpc>
                <a:spcPct val="90000"/>
              </a:lnSpc>
              <a:spcBef>
                <a:spcPts val="188"/>
              </a:spcBef>
              <a:spcAft>
                <a:spcPts val="188"/>
              </a:spcAft>
              <a:buClr>
                <a:prstClr val="black"/>
              </a:buClr>
              <a:defRPr/>
            </a:pPr>
            <a:r>
              <a:rPr lang="en-US" altLang="en-US" sz="1050" kern="0" dirty="0">
                <a:solidFill>
                  <a:schemeClr val="tx1"/>
                </a:solidFill>
                <a:latin typeface="Arial"/>
                <a:cs typeface="Arial"/>
              </a:rPr>
              <a:t>Tunnels</a:t>
            </a:r>
          </a:p>
        </p:txBody>
      </p:sp>
      <p:cxnSp>
        <p:nvCxnSpPr>
          <p:cNvPr id="31" name="Elbow Connector 30"/>
          <p:cNvCxnSpPr/>
          <p:nvPr/>
        </p:nvCxnSpPr>
        <p:spPr>
          <a:xfrm flipV="1">
            <a:off x="5075856" y="4339825"/>
            <a:ext cx="909885" cy="80452"/>
          </a:xfrm>
          <a:prstGeom prst="bentConnector3">
            <a:avLst>
              <a:gd name="adj1" fmla="val 50000"/>
            </a:avLst>
          </a:prstGeom>
          <a:ln>
            <a:headEnd type="triangle"/>
            <a:tailEnd type="triangle"/>
          </a:ln>
        </p:spPr>
        <p:style>
          <a:lnRef idx="2">
            <a:schemeClr val="dk1"/>
          </a:lnRef>
          <a:fillRef idx="1">
            <a:schemeClr val="lt1"/>
          </a:fillRef>
          <a:effectRef idx="0">
            <a:schemeClr val="dk1"/>
          </a:effectRef>
          <a:fontRef idx="minor">
            <a:schemeClr val="dk1"/>
          </a:fontRef>
        </p:style>
      </p:cxnSp>
      <p:sp>
        <p:nvSpPr>
          <p:cNvPr id="37" name="Title 1"/>
          <p:cNvSpPr txBox="1">
            <a:spLocks/>
          </p:cNvSpPr>
          <p:nvPr/>
        </p:nvSpPr>
        <p:spPr>
          <a:xfrm>
            <a:off x="1967972" y="102648"/>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err="1"/>
              <a:t>OpenvSwitch</a:t>
            </a:r>
            <a:r>
              <a:rPr lang="en-US" dirty="0"/>
              <a:t> 2.x DPDK 2.x</a:t>
            </a:r>
            <a:br>
              <a:rPr lang="en-US" dirty="0"/>
            </a:br>
            <a:r>
              <a:rPr lang="en-US" sz="2700" dirty="0" err="1"/>
              <a:t>netdev</a:t>
            </a:r>
            <a:r>
              <a:rPr lang="en-US" sz="2700" dirty="0"/>
              <a:t>-DPDK Performance Enhancements</a:t>
            </a:r>
          </a:p>
        </p:txBody>
      </p:sp>
      <p:sp>
        <p:nvSpPr>
          <p:cNvPr id="38" name="Rectangular Callout 37"/>
          <p:cNvSpPr/>
          <p:nvPr/>
        </p:nvSpPr>
        <p:spPr>
          <a:xfrm>
            <a:off x="1507653" y="1396321"/>
            <a:ext cx="3009021" cy="1128447"/>
          </a:xfrm>
          <a:prstGeom prst="wedgeRectCallout">
            <a:avLst>
              <a:gd name="adj1" fmla="val 65779"/>
              <a:gd name="adj2" fmla="val 154880"/>
            </a:avLst>
          </a:prstGeom>
        </p:spPr>
        <p:style>
          <a:lnRef idx="2">
            <a:schemeClr val="dk1"/>
          </a:lnRef>
          <a:fillRef idx="1">
            <a:schemeClr val="lt1"/>
          </a:fillRef>
          <a:effectRef idx="0">
            <a:schemeClr val="dk1"/>
          </a:effectRef>
          <a:fontRef idx="minor">
            <a:schemeClr val="dk1"/>
          </a:fontRef>
        </p:style>
        <p:txBody>
          <a:bodyPr rtlCol="0" anchor="t"/>
          <a:lstStyle/>
          <a:p>
            <a:pPr marL="285750" indent="-285750">
              <a:buFont typeface="Arial"/>
              <a:buChar char="•"/>
            </a:pPr>
            <a:r>
              <a:rPr lang="en-US" sz="1600" dirty="0"/>
              <a:t>Vector Tuple Extractor</a:t>
            </a:r>
          </a:p>
          <a:p>
            <a:pPr marL="285750" indent="-285750">
              <a:buFont typeface="Arial"/>
              <a:buChar char="•"/>
            </a:pPr>
            <a:r>
              <a:rPr lang="en-US" sz="1600" dirty="0"/>
              <a:t>DPDK Hash</a:t>
            </a:r>
          </a:p>
          <a:p>
            <a:pPr marL="285750" indent="-285750">
              <a:buFont typeface="Arial"/>
              <a:buChar char="•"/>
            </a:pPr>
            <a:r>
              <a:rPr lang="en-US" sz="1600" dirty="0"/>
              <a:t>Variable Key Hash</a:t>
            </a:r>
          </a:p>
          <a:p>
            <a:pPr marL="285750" indent="-285750">
              <a:buFont typeface="Arial"/>
              <a:buChar char="•"/>
            </a:pPr>
            <a:r>
              <a:rPr lang="en-US" sz="1600" dirty="0"/>
              <a:t>DPDK Patch Port </a:t>
            </a:r>
          </a:p>
        </p:txBody>
      </p:sp>
      <p:sp>
        <p:nvSpPr>
          <p:cNvPr id="40" name="Rectangular Callout 39"/>
          <p:cNvSpPr/>
          <p:nvPr/>
        </p:nvSpPr>
        <p:spPr>
          <a:xfrm>
            <a:off x="8548162" y="2398819"/>
            <a:ext cx="1816966" cy="890282"/>
          </a:xfrm>
          <a:prstGeom prst="wedgeRectCallout">
            <a:avLst>
              <a:gd name="adj1" fmla="val -104518"/>
              <a:gd name="adj2" fmla="val 92669"/>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Arial"/>
              <a:buChar char="•"/>
            </a:pPr>
            <a:r>
              <a:rPr lang="en-US" sz="1600" dirty="0"/>
              <a:t>Enable Vector PMD</a:t>
            </a:r>
          </a:p>
        </p:txBody>
      </p:sp>
      <p:sp>
        <p:nvSpPr>
          <p:cNvPr id="41" name="Rectangular Callout 40"/>
          <p:cNvSpPr/>
          <p:nvPr/>
        </p:nvSpPr>
        <p:spPr>
          <a:xfrm>
            <a:off x="8268763" y="2392469"/>
            <a:ext cx="2096366" cy="896632"/>
          </a:xfrm>
          <a:prstGeom prst="wedgeRectCallout">
            <a:avLst>
              <a:gd name="adj1" fmla="val -82085"/>
              <a:gd name="adj2" fmla="val -98396"/>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Arial"/>
              <a:buChar char="•"/>
            </a:pPr>
            <a:r>
              <a:rPr lang="en-US" sz="1600" dirty="0" err="1"/>
              <a:t>Virtio</a:t>
            </a:r>
            <a:r>
              <a:rPr lang="en-US" sz="1600" dirty="0"/>
              <a:t> ordering</a:t>
            </a:r>
          </a:p>
          <a:p>
            <a:pPr marL="285750" indent="-285750">
              <a:buFont typeface="Arial"/>
              <a:buChar char="•"/>
            </a:pPr>
            <a:r>
              <a:rPr lang="en-US" sz="1600" dirty="0" err="1"/>
              <a:t>vHost</a:t>
            </a:r>
            <a:r>
              <a:rPr lang="en-US" sz="1600" dirty="0"/>
              <a:t> Bulk </a:t>
            </a:r>
            <a:r>
              <a:rPr lang="en-US" sz="1600" dirty="0" err="1"/>
              <a:t>Alloc</a:t>
            </a:r>
            <a:endParaRPr lang="en-US" sz="1600" dirty="0"/>
          </a:p>
          <a:p>
            <a:pPr marL="285750" indent="-285750">
              <a:buFont typeface="Arial"/>
              <a:buChar char="•"/>
            </a:pPr>
            <a:r>
              <a:rPr lang="en-US" sz="1600" dirty="0"/>
              <a:t>Zero Copy </a:t>
            </a:r>
            <a:r>
              <a:rPr lang="en-US" sz="1600" dirty="0" err="1"/>
              <a:t>Recieve</a:t>
            </a:r>
            <a:endParaRPr lang="en-US" sz="1600" dirty="0"/>
          </a:p>
        </p:txBody>
      </p:sp>
      <p:sp>
        <p:nvSpPr>
          <p:cNvPr id="33" name="Rectangular Callout 32"/>
          <p:cNvSpPr/>
          <p:nvPr/>
        </p:nvSpPr>
        <p:spPr>
          <a:xfrm>
            <a:off x="1686196" y="5679184"/>
            <a:ext cx="2780627" cy="623547"/>
          </a:xfrm>
          <a:prstGeom prst="wedgeRectCallout">
            <a:avLst>
              <a:gd name="adj1" fmla="val 1236"/>
              <a:gd name="adj2" fmla="val -235658"/>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Arial"/>
              <a:buChar char="•"/>
            </a:pPr>
            <a:r>
              <a:rPr lang="en-US" sz="1600" dirty="0"/>
              <a:t>Tunnel processing</a:t>
            </a:r>
          </a:p>
        </p:txBody>
      </p:sp>
      <p:sp>
        <p:nvSpPr>
          <p:cNvPr id="34" name="Rounded Rectangle 18"/>
          <p:cNvSpPr>
            <a:spLocks noChangeArrowheads="1"/>
          </p:cNvSpPr>
          <p:nvPr/>
        </p:nvSpPr>
        <p:spPr bwMode="auto">
          <a:xfrm>
            <a:off x="6086073" y="4682337"/>
            <a:ext cx="656167" cy="295455"/>
          </a:xfrm>
          <a:prstGeom prst="roundRect">
            <a:avLst>
              <a:gd name="adj" fmla="val 16667"/>
            </a:avLst>
          </a:prstGeom>
          <a:solidFill>
            <a:srgbClr val="FFDA00"/>
          </a:solidFill>
          <a:ln/>
        </p:spPr>
        <p:style>
          <a:lnRef idx="2">
            <a:schemeClr val="accent5">
              <a:shade val="50000"/>
            </a:schemeClr>
          </a:lnRef>
          <a:fillRef idx="1">
            <a:schemeClr val="accent5"/>
          </a:fillRef>
          <a:effectRef idx="0">
            <a:schemeClr val="accent5"/>
          </a:effectRef>
          <a:fontRef idx="minor">
            <a:schemeClr val="lt1"/>
          </a:fontRef>
        </p:style>
        <p:txBody>
          <a:bodyPr lIns="28061" tIns="30002" rIns="28061" bIns="28061" spcCol="1135" anchor="ctr" anchorCtr="1"/>
          <a:lstStyle/>
          <a:p>
            <a:pPr algn="ctr" defTabSz="327252">
              <a:lnSpc>
                <a:spcPct val="90000"/>
              </a:lnSpc>
              <a:spcBef>
                <a:spcPts val="141"/>
              </a:spcBef>
              <a:spcAft>
                <a:spcPts val="141"/>
              </a:spcAft>
              <a:buClr>
                <a:prstClr val="black"/>
              </a:buClr>
              <a:defRPr/>
            </a:pPr>
            <a:r>
              <a:rPr lang="en-US" altLang="en-US" sz="1050" kern="0" dirty="0" smtClean="0">
                <a:solidFill>
                  <a:schemeClr val="tx1"/>
                </a:solidFill>
                <a:latin typeface="Arial"/>
                <a:cs typeface="Arial"/>
              </a:rPr>
              <a:t>Match</a:t>
            </a:r>
          </a:p>
          <a:p>
            <a:pPr algn="ctr" defTabSz="327252">
              <a:lnSpc>
                <a:spcPct val="90000"/>
              </a:lnSpc>
              <a:spcBef>
                <a:spcPts val="141"/>
              </a:spcBef>
              <a:spcAft>
                <a:spcPts val="141"/>
              </a:spcAft>
              <a:buClr>
                <a:prstClr val="black"/>
              </a:buClr>
              <a:defRPr/>
            </a:pPr>
            <a:r>
              <a:rPr lang="en-US" altLang="en-US" sz="1050" kern="0" dirty="0" smtClean="0">
                <a:solidFill>
                  <a:schemeClr val="tx1"/>
                </a:solidFill>
                <a:latin typeface="Arial"/>
                <a:cs typeface="Arial"/>
              </a:rPr>
              <a:t>Action</a:t>
            </a:r>
            <a:endParaRPr lang="en-US" altLang="en-US" sz="1050" kern="0" dirty="0">
              <a:solidFill>
                <a:schemeClr val="tx1"/>
              </a:solidFill>
              <a:latin typeface="Arial"/>
              <a:cs typeface="Arial"/>
            </a:endParaRPr>
          </a:p>
        </p:txBody>
      </p:sp>
      <p:sp>
        <p:nvSpPr>
          <p:cNvPr id="36" name="Rounded Rectangle 18"/>
          <p:cNvSpPr>
            <a:spLocks noChangeArrowheads="1"/>
          </p:cNvSpPr>
          <p:nvPr/>
        </p:nvSpPr>
        <p:spPr bwMode="auto">
          <a:xfrm>
            <a:off x="5933641" y="5447020"/>
            <a:ext cx="1001898" cy="333563"/>
          </a:xfrm>
          <a:prstGeom prst="roundRect">
            <a:avLst>
              <a:gd name="adj" fmla="val 16667"/>
            </a:avLst>
          </a:prstGeom>
          <a:solidFill>
            <a:srgbClr val="FFDA00"/>
          </a:solidFill>
          <a:ln/>
        </p:spPr>
        <p:style>
          <a:lnRef idx="2">
            <a:schemeClr val="accent5">
              <a:shade val="50000"/>
            </a:schemeClr>
          </a:lnRef>
          <a:fillRef idx="1">
            <a:schemeClr val="accent5"/>
          </a:fillRef>
          <a:effectRef idx="0">
            <a:schemeClr val="accent5"/>
          </a:effectRef>
          <a:fontRef idx="minor">
            <a:schemeClr val="lt1"/>
          </a:fontRef>
        </p:style>
        <p:txBody>
          <a:bodyPr lIns="28061" tIns="30002" rIns="28061" bIns="28061" spcCol="1135" anchor="ctr" anchorCtr="1"/>
          <a:lstStyle/>
          <a:p>
            <a:pPr algn="ctr" defTabSz="327252">
              <a:lnSpc>
                <a:spcPct val="90000"/>
              </a:lnSpc>
              <a:spcBef>
                <a:spcPts val="141"/>
              </a:spcBef>
              <a:spcAft>
                <a:spcPts val="141"/>
              </a:spcAft>
              <a:buClr>
                <a:prstClr val="black"/>
              </a:buClr>
              <a:defRPr/>
            </a:pPr>
            <a:r>
              <a:rPr lang="en-US" altLang="en-US" sz="1050" kern="0" dirty="0" smtClean="0">
                <a:solidFill>
                  <a:schemeClr val="tx1"/>
                </a:solidFill>
                <a:latin typeface="Arial"/>
                <a:cs typeface="Arial"/>
              </a:rPr>
              <a:t>Accelerator</a:t>
            </a:r>
          </a:p>
          <a:p>
            <a:pPr algn="ctr" defTabSz="327252">
              <a:lnSpc>
                <a:spcPct val="90000"/>
              </a:lnSpc>
              <a:spcBef>
                <a:spcPts val="141"/>
              </a:spcBef>
              <a:spcAft>
                <a:spcPts val="141"/>
              </a:spcAft>
              <a:buClr>
                <a:prstClr val="black"/>
              </a:buClr>
              <a:defRPr/>
            </a:pPr>
            <a:r>
              <a:rPr lang="en-US" altLang="en-US" sz="1050" kern="0" dirty="0" smtClean="0">
                <a:solidFill>
                  <a:schemeClr val="tx1"/>
                </a:solidFill>
                <a:latin typeface="Arial"/>
                <a:cs typeface="Arial"/>
              </a:rPr>
              <a:t>(e.g. FM10K)</a:t>
            </a:r>
            <a:endParaRPr lang="en-US" altLang="en-US" sz="1050" kern="0" dirty="0">
              <a:solidFill>
                <a:schemeClr val="tx1"/>
              </a:solidFill>
              <a:latin typeface="Arial"/>
              <a:cs typeface="Arial"/>
            </a:endParaRPr>
          </a:p>
        </p:txBody>
      </p:sp>
      <p:sp>
        <p:nvSpPr>
          <p:cNvPr id="39" name="Rectangular Callout 38"/>
          <p:cNvSpPr/>
          <p:nvPr/>
        </p:nvSpPr>
        <p:spPr>
          <a:xfrm>
            <a:off x="7296129" y="5499228"/>
            <a:ext cx="2780627" cy="623547"/>
          </a:xfrm>
          <a:prstGeom prst="wedgeRectCallout">
            <a:avLst>
              <a:gd name="adj1" fmla="val -70014"/>
              <a:gd name="adj2" fmla="val -137895"/>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Arial"/>
              <a:buChar char="•"/>
            </a:pPr>
            <a:r>
              <a:rPr lang="en-US" sz="1600" dirty="0" smtClean="0"/>
              <a:t>Device Agnostic Match Action Control Interface</a:t>
            </a:r>
            <a:endParaRPr lang="en-US" sz="1600" dirty="0"/>
          </a:p>
        </p:txBody>
      </p:sp>
      <p:cxnSp>
        <p:nvCxnSpPr>
          <p:cNvPr id="42" name="Elbow Connector 41"/>
          <p:cNvCxnSpPr>
            <a:stCxn id="36" idx="0"/>
          </p:cNvCxnSpPr>
          <p:nvPr/>
        </p:nvCxnSpPr>
        <p:spPr>
          <a:xfrm rot="5400000" flipH="1" flipV="1">
            <a:off x="6207305" y="5219735"/>
            <a:ext cx="454571" cy="12700"/>
          </a:xfrm>
          <a:prstGeom prst="bentConnector3">
            <a:avLst>
              <a:gd name="adj1" fmla="val 50000"/>
            </a:avLst>
          </a:prstGeom>
          <a:ln>
            <a:headEnd type="triangle"/>
            <a:tailEnd type="triangle"/>
          </a:ln>
        </p:spPr>
        <p:style>
          <a:lnRef idx="2">
            <a:schemeClr val="dk1"/>
          </a:lnRef>
          <a:fillRef idx="1">
            <a:schemeClr val="lt1"/>
          </a:fillRef>
          <a:effectRef idx="0">
            <a:schemeClr val="dk1"/>
          </a:effectRef>
          <a:fontRef idx="minor">
            <a:schemeClr val="dk1"/>
          </a:fontRef>
        </p:style>
      </p:cxnSp>
    </p:spTree>
    <p:extLst>
      <p:ext uri="{BB962C8B-B14F-4D97-AF65-F5344CB8AC3E}">
        <p14:creationId xmlns:p14="http://schemas.microsoft.com/office/powerpoint/2010/main" val="480298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3810000" y="3187320"/>
            <a:ext cx="9144000" cy="1470025"/>
          </a:xfrm>
        </p:spPr>
        <p:txBody>
          <a:bodyPr/>
          <a:lstStyle/>
          <a:p>
            <a:r>
              <a:rPr lang="en-US" sz="7200" dirty="0" smtClean="0"/>
              <a:t>DPDK</a:t>
            </a:r>
            <a:r>
              <a:rPr lang="en-US" sz="6000" dirty="0" smtClean="0"/>
              <a:t/>
            </a:r>
            <a:br>
              <a:rPr lang="en-US" sz="6000" dirty="0" smtClean="0"/>
            </a:br>
            <a:r>
              <a:rPr lang="en-US" sz="4800" dirty="0">
                <a:solidFill>
                  <a:srgbClr val="FFFF00"/>
                </a:solidFill>
              </a:rPr>
              <a:t>M</a:t>
            </a:r>
            <a:r>
              <a:rPr lang="en-US" sz="4800" dirty="0" smtClean="0">
                <a:solidFill>
                  <a:srgbClr val="FFFF00"/>
                </a:solidFill>
              </a:rPr>
              <a:t>ulti Architecture </a:t>
            </a:r>
            <a:br>
              <a:rPr lang="en-US" sz="4800" dirty="0" smtClean="0">
                <a:solidFill>
                  <a:srgbClr val="FFFF00"/>
                </a:solidFill>
              </a:rPr>
            </a:br>
            <a:r>
              <a:rPr lang="en-US" sz="4800" dirty="0" smtClean="0">
                <a:solidFill>
                  <a:srgbClr val="FFFF00"/>
                </a:solidFill>
              </a:rPr>
              <a:t>High Performance </a:t>
            </a:r>
            <a:br>
              <a:rPr lang="en-US" sz="4800" dirty="0" smtClean="0">
                <a:solidFill>
                  <a:srgbClr val="FFFF00"/>
                </a:solidFill>
              </a:rPr>
            </a:br>
            <a:r>
              <a:rPr lang="en-US" sz="4800" dirty="0" smtClean="0">
                <a:solidFill>
                  <a:srgbClr val="FFFF00"/>
                </a:solidFill>
              </a:rPr>
              <a:t>Packet Processing</a:t>
            </a:r>
            <a:endParaRPr lang="en-US" sz="4800" dirty="0">
              <a:solidFill>
                <a:srgbClr val="FFFF00"/>
              </a:solidFill>
            </a:endParaRPr>
          </a:p>
        </p:txBody>
      </p:sp>
      <p:sp>
        <p:nvSpPr>
          <p:cNvPr id="9" name="Subtitle 2"/>
          <p:cNvSpPr>
            <a:spLocks noGrp="1"/>
          </p:cNvSpPr>
          <p:nvPr>
            <p:ph type="subTitle" idx="1"/>
          </p:nvPr>
        </p:nvSpPr>
        <p:spPr/>
        <p:txBody>
          <a:bodyPr/>
          <a:lstStyle/>
          <a:p>
            <a:r>
              <a:rPr lang="en-IE" b="0" dirty="0" smtClean="0"/>
              <a:t>Network Platforms Group – November 2015</a:t>
            </a:r>
          </a:p>
        </p:txBody>
      </p:sp>
      <p:sp>
        <p:nvSpPr>
          <p:cNvPr id="2" name="Rectangle 1"/>
          <p:cNvSpPr/>
          <p:nvPr/>
        </p:nvSpPr>
        <p:spPr>
          <a:xfrm>
            <a:off x="489255" y="5089585"/>
            <a:ext cx="2595582" cy="369332"/>
          </a:xfrm>
          <a:prstGeom prst="rect">
            <a:avLst/>
          </a:prstGeom>
        </p:spPr>
        <p:txBody>
          <a:bodyPr wrap="none">
            <a:spAutoFit/>
          </a:bodyPr>
          <a:lstStyle/>
          <a:p>
            <a:r>
              <a:rPr lang="en-US" dirty="0" err="1">
                <a:solidFill>
                  <a:schemeClr val="accent1">
                    <a:lumMod val="20000"/>
                    <a:lumOff val="80000"/>
                  </a:schemeClr>
                </a:solidFill>
              </a:rPr>
              <a:t>Muthurajan</a:t>
            </a:r>
            <a:r>
              <a:rPr lang="en-US" dirty="0">
                <a:solidFill>
                  <a:schemeClr val="accent1">
                    <a:lumMod val="20000"/>
                    <a:lumOff val="80000"/>
                  </a:schemeClr>
                </a:solidFill>
              </a:rPr>
              <a:t> </a:t>
            </a:r>
            <a:r>
              <a:rPr lang="en-US" dirty="0" err="1">
                <a:solidFill>
                  <a:schemeClr val="accent1">
                    <a:lumMod val="20000"/>
                    <a:lumOff val="80000"/>
                  </a:schemeClr>
                </a:solidFill>
              </a:rPr>
              <a:t>Jayakumar</a:t>
            </a:r>
            <a:r>
              <a:rPr lang="en-US" dirty="0">
                <a:solidFill>
                  <a:schemeClr val="accent1">
                    <a:lumMod val="20000"/>
                    <a:lumOff val="80000"/>
                  </a:schemeClr>
                </a:solidFill>
              </a:rPr>
              <a:t> </a:t>
            </a:r>
          </a:p>
        </p:txBody>
      </p:sp>
    </p:spTree>
    <p:custDataLst>
      <p:tags r:id="rId1"/>
    </p:custDataLst>
    <p:extLst>
      <p:ext uri="{BB962C8B-B14F-4D97-AF65-F5344CB8AC3E}">
        <p14:creationId xmlns:p14="http://schemas.microsoft.com/office/powerpoint/2010/main" val="4263770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sz="2133" dirty="0"/>
          </a:p>
        </p:txBody>
      </p:sp>
      <p:sp>
        <p:nvSpPr>
          <p:cNvPr id="5" name="Content Placeholder 4"/>
          <p:cNvSpPr>
            <a:spLocks noGrp="1"/>
          </p:cNvSpPr>
          <p:nvPr>
            <p:ph sz="quarter" idx="13"/>
          </p:nvPr>
        </p:nvSpPr>
        <p:spPr/>
        <p:txBody>
          <a:bodyPr/>
          <a:lstStyle/>
          <a:p>
            <a:pPr marL="342900" indent="-342900">
              <a:buFont typeface="Arial" panose="020B0604020202020204" pitchFamily="34" charset="0"/>
              <a:buChar char="•"/>
            </a:pPr>
            <a:r>
              <a:rPr lang="en-IE" altLang="en-US" sz="2400" dirty="0" smtClean="0"/>
              <a:t>DPDK – Multi Architecture Support</a:t>
            </a:r>
            <a:endParaRPr lang="en-IE" altLang="en-US" sz="2400" dirty="0"/>
          </a:p>
          <a:p>
            <a:pPr marL="342900" indent="-342900">
              <a:buFont typeface="Arial" panose="020B0604020202020204" pitchFamily="34" charset="0"/>
              <a:buChar char="•"/>
            </a:pPr>
            <a:r>
              <a:rPr lang="en-IE" altLang="en-US" sz="2400" dirty="0" smtClean="0"/>
              <a:t>Optimizing Cycles per Packet</a:t>
            </a:r>
          </a:p>
          <a:p>
            <a:pPr marL="342900" indent="-342900">
              <a:buFont typeface="Arial" panose="020B0604020202020204" pitchFamily="34" charset="0"/>
              <a:buChar char="•"/>
            </a:pPr>
            <a:r>
              <a:rPr lang="en-IE" altLang="en-US" sz="2400" dirty="0" smtClean="0"/>
              <a:t>DPDK – Building Block for OVS/NFV</a:t>
            </a:r>
          </a:p>
          <a:p>
            <a:pPr marL="342900" indent="-342900">
              <a:buFont typeface="Arial" panose="020B0604020202020204" pitchFamily="34" charset="0"/>
              <a:buChar char="•"/>
            </a:pPr>
            <a:r>
              <a:rPr lang="en-IE" altLang="en-US" sz="2400" dirty="0" smtClean="0"/>
              <a:t>Enhancing OVS/NFV Infrastructure</a:t>
            </a:r>
          </a:p>
          <a:p>
            <a:pPr marL="342900" indent="-342900">
              <a:buFont typeface="Arial" panose="020B0604020202020204" pitchFamily="34" charset="0"/>
              <a:buChar char="•"/>
            </a:pPr>
            <a:endParaRPr lang="en-IE" altLang="en-US" sz="2400" dirty="0"/>
          </a:p>
          <a:p>
            <a:pPr marL="342900" indent="-342900">
              <a:buFont typeface="Arial" panose="020B0604020202020204" pitchFamily="34" charset="0"/>
              <a:buChar char="•"/>
            </a:pPr>
            <a:endParaRPr lang="en-IE" altLang="en-US" sz="2400" dirty="0" smtClean="0"/>
          </a:p>
          <a:p>
            <a:pPr marL="342900" indent="-342900">
              <a:buFont typeface="Arial" panose="020B0604020202020204" pitchFamily="34" charset="0"/>
              <a:buChar char="•"/>
            </a:pPr>
            <a:r>
              <a:rPr lang="en-IE" altLang="en-US" sz="2400" dirty="0" smtClean="0"/>
              <a:t>Call </a:t>
            </a:r>
            <a:r>
              <a:rPr lang="en-IE" altLang="en-US" sz="2400" dirty="0"/>
              <a:t>To Action</a:t>
            </a:r>
          </a:p>
          <a:p>
            <a:pPr lvl="1"/>
            <a:endParaRPr lang="en-US" sz="1867"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1678" y="0"/>
            <a:ext cx="2420322" cy="993734"/>
          </a:xfrm>
          <a:prstGeom prst="rect">
            <a:avLst/>
          </a:prstGeom>
        </p:spPr>
      </p:pic>
    </p:spTree>
    <p:extLst>
      <p:ext uri="{BB962C8B-B14F-4D97-AF65-F5344CB8AC3E}">
        <p14:creationId xmlns:p14="http://schemas.microsoft.com/office/powerpoint/2010/main" val="78288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753" y="209551"/>
            <a:ext cx="11919097" cy="853440"/>
          </a:xfrm>
        </p:spPr>
        <p:txBody>
          <a:bodyPr/>
          <a:lstStyle/>
          <a:p>
            <a:r>
              <a:rPr lang="en-US" dirty="0" smtClean="0"/>
              <a:t>DPDK – Multi Architecture Support</a:t>
            </a:r>
            <a:endParaRPr lang="en-US" dirty="0"/>
          </a:p>
        </p:txBody>
      </p:sp>
      <p:sp>
        <p:nvSpPr>
          <p:cNvPr id="11" name="Oval 10"/>
          <p:cNvSpPr/>
          <p:nvPr/>
        </p:nvSpPr>
        <p:spPr bwMode="auto">
          <a:xfrm>
            <a:off x="343956" y="3288516"/>
            <a:ext cx="1874448" cy="954022"/>
          </a:xfrm>
          <a:prstGeom prst="ellipse">
            <a:avLst/>
          </a:prstGeom>
          <a:solidFill>
            <a:schemeClr val="accent1"/>
          </a:solidFill>
          <a:ln w="12700" algn="ctr">
            <a:solidFill>
              <a:schemeClr val="bg2"/>
            </a:solidFill>
            <a:round/>
            <a:headEnd type="none" w="sm" len="sm"/>
            <a:tailEnd type="none" w="sm" len="sm"/>
          </a:ln>
          <a:effectLst/>
        </p:spPr>
        <p:txBody>
          <a:bodyPr lIns="0" tIns="0" rIns="0" bIns="0" rtlCol="0" anchor="ctr"/>
          <a:lstStyle/>
          <a:p>
            <a:pPr algn="ctr"/>
            <a:r>
              <a:rPr lang="en-US" sz="2000" b="1" dirty="0" smtClean="0">
                <a:solidFill>
                  <a:schemeClr val="bg1"/>
                </a:solidFill>
                <a:effectLst>
                  <a:outerShdw blurRad="38100" dist="38100" dir="2700000" algn="tl">
                    <a:srgbClr val="000000">
                      <a:alpha val="43137"/>
                    </a:srgbClr>
                  </a:outerShdw>
                </a:effectLst>
                <a:ea typeface="Geneva" charset="0"/>
                <a:cs typeface="Geneva" charset="0"/>
              </a:rPr>
              <a:t>CISCO VIC*</a:t>
            </a:r>
            <a:endParaRPr lang="en-US" sz="2000" b="1" dirty="0">
              <a:solidFill>
                <a:schemeClr val="bg1"/>
              </a:solidFill>
              <a:effectLst>
                <a:outerShdw blurRad="38100" dist="38100" dir="2700000" algn="tl">
                  <a:srgbClr val="000000">
                    <a:alpha val="43137"/>
                  </a:srgbClr>
                </a:outerShdw>
              </a:effectLst>
              <a:ea typeface="Geneva" charset="0"/>
              <a:cs typeface="Geneva" charset="0"/>
            </a:endParaRPr>
          </a:p>
        </p:txBody>
      </p:sp>
      <p:sp>
        <p:nvSpPr>
          <p:cNvPr id="14" name="Oval 13"/>
          <p:cNvSpPr/>
          <p:nvPr/>
        </p:nvSpPr>
        <p:spPr bwMode="auto">
          <a:xfrm>
            <a:off x="445192" y="5449982"/>
            <a:ext cx="1874448" cy="954022"/>
          </a:xfrm>
          <a:prstGeom prst="ellipse">
            <a:avLst/>
          </a:prstGeom>
          <a:solidFill>
            <a:schemeClr val="accent1"/>
          </a:solidFill>
          <a:ln w="12700" algn="ctr">
            <a:solidFill>
              <a:schemeClr val="bg2"/>
            </a:solidFill>
            <a:round/>
            <a:headEnd type="none" w="sm" len="sm"/>
            <a:tailEnd type="none" w="sm" len="sm"/>
          </a:ln>
          <a:effectLst/>
        </p:spPr>
        <p:txBody>
          <a:bodyPr lIns="0" tIns="0" rIns="0" bIns="0" rtlCol="0" anchor="ctr"/>
          <a:lstStyle/>
          <a:p>
            <a:pPr algn="ctr"/>
            <a:r>
              <a:rPr lang="en-US" sz="2000" b="1" dirty="0" smtClean="0">
                <a:solidFill>
                  <a:schemeClr val="bg1"/>
                </a:solidFill>
                <a:effectLst>
                  <a:outerShdw blurRad="38100" dist="38100" dir="2700000" algn="tl">
                    <a:srgbClr val="000000">
                      <a:alpha val="43137"/>
                    </a:srgbClr>
                  </a:outerShdw>
                </a:effectLst>
                <a:ea typeface="Geneva" charset="0"/>
                <a:cs typeface="Geneva" charset="0"/>
              </a:rPr>
              <a:t>Mellanox*</a:t>
            </a:r>
            <a:endParaRPr lang="en-US" sz="2000" b="1" dirty="0">
              <a:solidFill>
                <a:schemeClr val="bg1"/>
              </a:solidFill>
              <a:effectLst>
                <a:outerShdw blurRad="38100" dist="38100" dir="2700000" algn="tl">
                  <a:srgbClr val="000000">
                    <a:alpha val="43137"/>
                  </a:srgbClr>
                </a:outerShdw>
              </a:effectLst>
              <a:ea typeface="Geneva" charset="0"/>
              <a:cs typeface="Geneva" charset="0"/>
            </a:endParaRPr>
          </a:p>
        </p:txBody>
      </p:sp>
      <p:sp>
        <p:nvSpPr>
          <p:cNvPr id="15" name="Oval 14"/>
          <p:cNvSpPr/>
          <p:nvPr/>
        </p:nvSpPr>
        <p:spPr bwMode="auto">
          <a:xfrm>
            <a:off x="314589" y="2124162"/>
            <a:ext cx="1874448" cy="954022"/>
          </a:xfrm>
          <a:prstGeom prst="ellipse">
            <a:avLst/>
          </a:prstGeom>
          <a:solidFill>
            <a:schemeClr val="accent1"/>
          </a:solidFill>
          <a:ln w="12700" algn="ctr">
            <a:solidFill>
              <a:schemeClr val="bg2"/>
            </a:solidFill>
            <a:round/>
            <a:headEnd type="none" w="sm" len="sm"/>
            <a:tailEnd type="none" w="sm" len="sm"/>
          </a:ln>
          <a:effectLst/>
        </p:spPr>
        <p:txBody>
          <a:bodyPr lIns="0" tIns="0" rIns="0" bIns="0" rtlCol="0" anchor="ctr"/>
          <a:lstStyle/>
          <a:p>
            <a:pPr algn="ctr"/>
            <a:r>
              <a:rPr lang="en-US" sz="2000" b="1" dirty="0" err="1" smtClean="0">
                <a:solidFill>
                  <a:schemeClr val="bg1"/>
                </a:solidFill>
                <a:effectLst>
                  <a:outerShdw blurRad="38100" dist="38100" dir="2700000" algn="tl">
                    <a:srgbClr val="000000">
                      <a:alpha val="43137"/>
                    </a:srgbClr>
                  </a:outerShdw>
                </a:effectLst>
                <a:ea typeface="Geneva" charset="0"/>
                <a:cs typeface="Geneva" charset="0"/>
              </a:rPr>
              <a:t>Chelsio</a:t>
            </a:r>
            <a:r>
              <a:rPr lang="en-US" sz="2000" b="1" dirty="0" smtClean="0">
                <a:solidFill>
                  <a:schemeClr val="bg1"/>
                </a:solidFill>
                <a:effectLst>
                  <a:outerShdw blurRad="38100" dist="38100" dir="2700000" algn="tl">
                    <a:srgbClr val="000000">
                      <a:alpha val="43137"/>
                    </a:srgbClr>
                  </a:outerShdw>
                </a:effectLst>
                <a:ea typeface="Geneva" charset="0"/>
                <a:cs typeface="Geneva" charset="0"/>
              </a:rPr>
              <a:t>*</a:t>
            </a:r>
            <a:endParaRPr lang="en-US" sz="2000" b="1" dirty="0">
              <a:solidFill>
                <a:schemeClr val="bg1"/>
              </a:solidFill>
              <a:effectLst>
                <a:outerShdw blurRad="38100" dist="38100" dir="2700000" algn="tl">
                  <a:srgbClr val="000000">
                    <a:alpha val="43137"/>
                  </a:srgbClr>
                </a:outerShdw>
              </a:effectLst>
              <a:ea typeface="Geneva" charset="0"/>
              <a:cs typeface="Geneva" charset="0"/>
            </a:endParaRPr>
          </a:p>
        </p:txBody>
      </p:sp>
      <p:sp>
        <p:nvSpPr>
          <p:cNvPr id="16" name="Oval 15"/>
          <p:cNvSpPr/>
          <p:nvPr/>
        </p:nvSpPr>
        <p:spPr bwMode="auto">
          <a:xfrm>
            <a:off x="317954" y="1088071"/>
            <a:ext cx="1874448" cy="954022"/>
          </a:xfrm>
          <a:prstGeom prst="ellipse">
            <a:avLst/>
          </a:prstGeom>
          <a:solidFill>
            <a:schemeClr val="accent1"/>
          </a:solidFill>
          <a:ln w="12700" algn="ctr">
            <a:solidFill>
              <a:schemeClr val="bg2"/>
            </a:solidFill>
            <a:round/>
            <a:headEnd type="none" w="sm" len="sm"/>
            <a:tailEnd type="none" w="sm" len="sm"/>
          </a:ln>
          <a:effectLst/>
        </p:spPr>
        <p:txBody>
          <a:bodyPr lIns="0" tIns="0" rIns="0" bIns="0" rtlCol="0" anchor="ctr"/>
          <a:lstStyle/>
          <a:p>
            <a:pPr algn="ctr"/>
            <a:r>
              <a:rPr lang="en-US" sz="2000" b="1" dirty="0" smtClean="0">
                <a:solidFill>
                  <a:schemeClr val="bg1"/>
                </a:solidFill>
                <a:effectLst>
                  <a:outerShdw blurRad="38100" dist="38100" dir="2700000" algn="tl">
                    <a:srgbClr val="000000">
                      <a:alpha val="43137"/>
                    </a:srgbClr>
                  </a:outerShdw>
                </a:effectLst>
                <a:ea typeface="Geneva" charset="0"/>
                <a:cs typeface="Geneva" charset="0"/>
              </a:rPr>
              <a:t>Broadcom*/</a:t>
            </a:r>
            <a:r>
              <a:rPr lang="en-US" sz="2000" b="1" dirty="0" err="1" smtClean="0">
                <a:solidFill>
                  <a:schemeClr val="bg1"/>
                </a:solidFill>
                <a:effectLst>
                  <a:outerShdw blurRad="38100" dist="38100" dir="2700000" algn="tl">
                    <a:srgbClr val="000000">
                      <a:alpha val="43137"/>
                    </a:srgbClr>
                  </a:outerShdw>
                </a:effectLst>
                <a:ea typeface="Geneva" charset="0"/>
                <a:cs typeface="Geneva" charset="0"/>
              </a:rPr>
              <a:t>Qlogic</a:t>
            </a:r>
            <a:r>
              <a:rPr lang="en-US" sz="2000" b="1" dirty="0" smtClean="0">
                <a:solidFill>
                  <a:schemeClr val="bg1"/>
                </a:solidFill>
                <a:effectLst>
                  <a:outerShdw blurRad="38100" dist="38100" dir="2700000" algn="tl">
                    <a:srgbClr val="000000">
                      <a:alpha val="43137"/>
                    </a:srgbClr>
                  </a:outerShdw>
                </a:effectLst>
                <a:ea typeface="Geneva" charset="0"/>
                <a:cs typeface="Geneva" charset="0"/>
              </a:rPr>
              <a:t>*</a:t>
            </a:r>
            <a:endParaRPr lang="en-US" sz="2000" b="1" dirty="0">
              <a:solidFill>
                <a:schemeClr val="bg1"/>
              </a:solidFill>
              <a:effectLst>
                <a:outerShdw blurRad="38100" dist="38100" dir="2700000" algn="tl">
                  <a:srgbClr val="000000">
                    <a:alpha val="43137"/>
                  </a:srgbClr>
                </a:outerShdw>
              </a:effectLst>
              <a:ea typeface="Geneva" charset="0"/>
              <a:cs typeface="Geneva" charset="0"/>
            </a:endParaRPr>
          </a:p>
        </p:txBody>
      </p:sp>
      <p:pic>
        <p:nvPicPr>
          <p:cNvPr id="1026" name="Picture 2" descr="http://www.intel.com/content/dam/www/public/us/en/images/product/quickassist-adapter-89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3485" y="2258164"/>
            <a:ext cx="3009900" cy="228752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026607" y="4061325"/>
            <a:ext cx="1221488" cy="492443"/>
          </a:xfrm>
          <a:prstGeom prst="rect">
            <a:avLst/>
          </a:prstGeom>
          <a:noFill/>
        </p:spPr>
        <p:txBody>
          <a:bodyPr wrap="none" lIns="0" tIns="0" rIns="0" bIns="0" rtlCol="0" anchor="ctr">
            <a:spAutoFit/>
          </a:bodyPr>
          <a:lstStyle/>
          <a:p>
            <a:pPr algn="ctr" eaLnBrk="1" hangingPunct="1"/>
            <a:r>
              <a:rPr lang="en-US" sz="1600" b="1" dirty="0" smtClean="0">
                <a:latin typeface="+mn-lt"/>
                <a:ea typeface="Geneva" charset="0"/>
                <a:cs typeface="Geneva" charset="0"/>
              </a:rPr>
              <a:t>Quick Assist </a:t>
            </a:r>
          </a:p>
          <a:p>
            <a:pPr algn="ctr" eaLnBrk="1" hangingPunct="1"/>
            <a:r>
              <a:rPr lang="en-US" sz="1600" b="1" dirty="0" smtClean="0">
                <a:latin typeface="+mn-lt"/>
                <a:ea typeface="Geneva" charset="0"/>
                <a:cs typeface="Geneva" charset="0"/>
              </a:rPr>
              <a:t>Technology</a:t>
            </a:r>
            <a:endParaRPr lang="en-US" sz="1600" b="1" dirty="0">
              <a:latin typeface="+mn-lt"/>
              <a:ea typeface="Geneva" charset="0"/>
              <a:cs typeface="Geneva" charset="0"/>
            </a:endParaRPr>
          </a:p>
        </p:txBody>
      </p:sp>
      <p:pic>
        <p:nvPicPr>
          <p:cNvPr id="18" name="Picture 17"/>
          <p:cNvPicPr>
            <a:picLocks noChangeAspect="1"/>
          </p:cNvPicPr>
          <p:nvPr/>
        </p:nvPicPr>
        <p:blipFill>
          <a:blip r:embed="rId4"/>
          <a:stretch>
            <a:fillRect/>
          </a:stretch>
        </p:blipFill>
        <p:spPr>
          <a:xfrm>
            <a:off x="2533667" y="1312484"/>
            <a:ext cx="3295650" cy="1152525"/>
          </a:xfrm>
          <a:prstGeom prst="rect">
            <a:avLst/>
          </a:prstGeom>
        </p:spPr>
      </p:pic>
      <p:sp>
        <p:nvSpPr>
          <p:cNvPr id="19" name="TextBox 18"/>
          <p:cNvSpPr txBox="1"/>
          <p:nvPr/>
        </p:nvSpPr>
        <p:spPr>
          <a:xfrm>
            <a:off x="3716531" y="1154367"/>
            <a:ext cx="705913" cy="492443"/>
          </a:xfrm>
          <a:prstGeom prst="rect">
            <a:avLst/>
          </a:prstGeom>
          <a:noFill/>
        </p:spPr>
        <p:txBody>
          <a:bodyPr wrap="square" lIns="0" tIns="0" rIns="0" bIns="0" rtlCol="0" anchor="ctr">
            <a:spAutoFit/>
          </a:bodyPr>
          <a:lstStyle/>
          <a:p>
            <a:pPr algn="ctr" eaLnBrk="1" hangingPunct="1"/>
            <a:r>
              <a:rPr lang="en-US" sz="1600" b="1" dirty="0" smtClean="0">
                <a:latin typeface="+mn-lt"/>
                <a:ea typeface="Geneva" charset="0"/>
                <a:cs typeface="Geneva" charset="0"/>
              </a:rPr>
              <a:t>40 Gig </a:t>
            </a:r>
          </a:p>
          <a:p>
            <a:pPr algn="ctr" eaLnBrk="1" hangingPunct="1"/>
            <a:r>
              <a:rPr lang="en-US" sz="1600" b="1" dirty="0" smtClean="0">
                <a:latin typeface="+mn-lt"/>
                <a:ea typeface="Geneva" charset="0"/>
                <a:cs typeface="Geneva" charset="0"/>
              </a:rPr>
              <a:t>NIC  </a:t>
            </a:r>
            <a:endParaRPr lang="en-US" sz="1600" b="1" dirty="0">
              <a:latin typeface="+mn-lt"/>
              <a:ea typeface="Geneva" charset="0"/>
              <a:cs typeface="Geneva" charset="0"/>
            </a:endParaRPr>
          </a:p>
        </p:txBody>
      </p:sp>
      <p:pic>
        <p:nvPicPr>
          <p:cNvPr id="22" name="Picture 21"/>
          <p:cNvPicPr>
            <a:picLocks noChangeAspect="1"/>
          </p:cNvPicPr>
          <p:nvPr/>
        </p:nvPicPr>
        <p:blipFill>
          <a:blip r:embed="rId5" cstate="screen">
            <a:extLst>
              <a:ext uri="{BEBA8EAE-BF5A-486C-A8C5-ECC9F3942E4B}">
                <a14:imgProps xmlns:a14="http://schemas.microsoft.com/office/drawing/2010/main">
                  <a14:imgLayer r:embed="rId6">
                    <a14:imgEffect>
                      <a14:backgroundRemoval t="2635" b="99165" l="4503" r="97324"/>
                    </a14:imgEffect>
                    <a14:imgEffect>
                      <a14:sharpenSoften amount="25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a:off x="2837662" y="4504229"/>
            <a:ext cx="2492105" cy="1647288"/>
          </a:xfrm>
          <a:prstGeom prst="rect">
            <a:avLst/>
          </a:prstGeom>
          <a:effectLst>
            <a:outerShdw blurRad="50800" dist="38100" dir="2700000" algn="tl" rotWithShape="0">
              <a:prstClr val="black">
                <a:alpha val="40000"/>
              </a:prstClr>
            </a:outerShdw>
          </a:effectLst>
        </p:spPr>
      </p:pic>
      <p:sp>
        <p:nvSpPr>
          <p:cNvPr id="23" name="Oval 22"/>
          <p:cNvSpPr/>
          <p:nvPr/>
        </p:nvSpPr>
        <p:spPr bwMode="auto">
          <a:xfrm>
            <a:off x="350624" y="4397347"/>
            <a:ext cx="1874448" cy="954022"/>
          </a:xfrm>
          <a:prstGeom prst="ellipse">
            <a:avLst/>
          </a:prstGeom>
          <a:solidFill>
            <a:schemeClr val="accent1"/>
          </a:solidFill>
          <a:ln w="12700" algn="ctr">
            <a:solidFill>
              <a:schemeClr val="bg2"/>
            </a:solidFill>
            <a:round/>
            <a:headEnd type="none" w="sm" len="sm"/>
            <a:tailEnd type="none" w="sm" len="sm"/>
          </a:ln>
          <a:effectLst/>
        </p:spPr>
        <p:txBody>
          <a:bodyPr lIns="0" tIns="0" rIns="0" bIns="0" rtlCol="0" anchor="ctr"/>
          <a:lstStyle/>
          <a:p>
            <a:pPr algn="ctr"/>
            <a:r>
              <a:rPr lang="en-US" sz="2000" b="1" dirty="0" smtClean="0">
                <a:solidFill>
                  <a:schemeClr val="bg1"/>
                </a:solidFill>
                <a:effectLst>
                  <a:outerShdw blurRad="38100" dist="38100" dir="2700000" algn="tl">
                    <a:srgbClr val="000000">
                      <a:alpha val="43137"/>
                    </a:srgbClr>
                  </a:outerShdw>
                </a:effectLst>
                <a:ea typeface="Geneva" charset="0"/>
                <a:cs typeface="Geneva" charset="0"/>
              </a:rPr>
              <a:t>Emulex*</a:t>
            </a:r>
            <a:endParaRPr lang="en-US" sz="2000" b="1" dirty="0">
              <a:solidFill>
                <a:schemeClr val="bg1"/>
              </a:solidFill>
              <a:effectLst>
                <a:outerShdw blurRad="38100" dist="38100" dir="2700000" algn="tl">
                  <a:srgbClr val="000000">
                    <a:alpha val="43137"/>
                  </a:srgbClr>
                </a:outerShdw>
              </a:effectLst>
              <a:ea typeface="Geneva" charset="0"/>
              <a:cs typeface="Geneva" charset="0"/>
            </a:endParaRPr>
          </a:p>
        </p:txBody>
      </p:sp>
      <p:sp>
        <p:nvSpPr>
          <p:cNvPr id="24" name="TextBox 23"/>
          <p:cNvSpPr txBox="1"/>
          <p:nvPr/>
        </p:nvSpPr>
        <p:spPr>
          <a:xfrm>
            <a:off x="4350413" y="6026973"/>
            <a:ext cx="897682" cy="246221"/>
          </a:xfrm>
          <a:prstGeom prst="rect">
            <a:avLst/>
          </a:prstGeom>
          <a:noFill/>
        </p:spPr>
        <p:txBody>
          <a:bodyPr wrap="none" lIns="0" tIns="0" rIns="0" bIns="0" rtlCol="0" anchor="ctr">
            <a:spAutoFit/>
          </a:bodyPr>
          <a:lstStyle/>
          <a:p>
            <a:pPr algn="ctr" eaLnBrk="1" hangingPunct="1"/>
            <a:r>
              <a:rPr lang="en-US" sz="1600" b="1" dirty="0" smtClean="0">
                <a:latin typeface="+mn-lt"/>
                <a:ea typeface="Geneva" charset="0"/>
                <a:cs typeface="Geneva" charset="0"/>
              </a:rPr>
              <a:t>FM10000</a:t>
            </a:r>
            <a:endParaRPr lang="en-US" sz="1600" b="1" dirty="0">
              <a:latin typeface="+mn-lt"/>
              <a:ea typeface="Geneva" charset="0"/>
              <a:cs typeface="Geneva" charset="0"/>
            </a:endParaRPr>
          </a:p>
        </p:txBody>
      </p:sp>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71678" y="0"/>
            <a:ext cx="2420322" cy="993734"/>
          </a:xfrm>
          <a:prstGeom prst="rect">
            <a:avLst/>
          </a:prstGeom>
        </p:spPr>
      </p:pic>
      <p:grpSp>
        <p:nvGrpSpPr>
          <p:cNvPr id="3" name="Group 2"/>
          <p:cNvGrpSpPr>
            <a:grpSpLocks noChangeAspect="1"/>
          </p:cNvGrpSpPr>
          <p:nvPr/>
        </p:nvGrpSpPr>
        <p:grpSpPr>
          <a:xfrm>
            <a:off x="5162621" y="2585080"/>
            <a:ext cx="7017095" cy="2106506"/>
            <a:chOff x="271064" y="1580444"/>
            <a:chExt cx="11695158" cy="3510846"/>
          </a:xfrm>
        </p:grpSpPr>
        <p:graphicFrame>
          <p:nvGraphicFramePr>
            <p:cNvPr id="20" name="Diagram 19"/>
            <p:cNvGraphicFramePr/>
            <p:nvPr>
              <p:extLst>
                <p:ext uri="{D42A27DB-BD31-4B8C-83A1-F6EECF244321}">
                  <p14:modId xmlns:p14="http://schemas.microsoft.com/office/powerpoint/2010/main" val="2541814713"/>
                </p:ext>
              </p:extLst>
            </p:nvPr>
          </p:nvGraphicFramePr>
          <p:xfrm>
            <a:off x="271064" y="4492978"/>
            <a:ext cx="11695158" cy="5983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1" name="Rounded Rectangular Callout 20"/>
            <p:cNvSpPr/>
            <p:nvPr/>
          </p:nvSpPr>
          <p:spPr bwMode="auto">
            <a:xfrm>
              <a:off x="654756" y="1580444"/>
              <a:ext cx="3296355" cy="2291646"/>
            </a:xfrm>
            <a:prstGeom prst="wedgeRoundRectCallout">
              <a:avLst>
                <a:gd name="adj1" fmla="val -12614"/>
                <a:gd name="adj2" fmla="val 76293"/>
                <a:gd name="adj3" fmla="val 16667"/>
              </a:avLst>
            </a:prstGeom>
            <a:noFill/>
            <a:ln w="28575" algn="ctr">
              <a:solidFill>
                <a:schemeClr val="bg2"/>
              </a:solidFill>
              <a:round/>
              <a:headEnd type="none" w="sm" len="sm"/>
              <a:tailEnd type="none" w="sm" len="sm"/>
            </a:ln>
            <a:effectLst/>
          </p:spPr>
          <p:txBody>
            <a:bodyPr lIns="0" tIns="0" rIns="0" bIns="0" rtlCol="0" anchor="ctr"/>
            <a:lstStyle/>
            <a:p>
              <a:pPr algn="ctr"/>
              <a:endParaRPr lang="en-US" sz="1200" dirty="0">
                <a:solidFill>
                  <a:schemeClr val="bg1"/>
                </a:solidFill>
                <a:effectLst>
                  <a:outerShdw blurRad="38100" dist="38100" dir="2700000" algn="tl">
                    <a:srgbClr val="000000">
                      <a:alpha val="43137"/>
                    </a:srgbClr>
                  </a:outerShdw>
                </a:effectLst>
                <a:latin typeface="+mn-lt"/>
                <a:ea typeface="Geneva" charset="0"/>
                <a:cs typeface="Geneva" charset="0"/>
              </a:endParaRPr>
            </a:p>
          </p:txBody>
        </p:sp>
        <p:sp>
          <p:nvSpPr>
            <p:cNvPr id="26" name="TextBox 25"/>
            <p:cNvSpPr txBox="1"/>
            <p:nvPr/>
          </p:nvSpPr>
          <p:spPr>
            <a:xfrm>
              <a:off x="1230487" y="1595392"/>
              <a:ext cx="2144888" cy="410369"/>
            </a:xfrm>
            <a:prstGeom prst="rect">
              <a:avLst/>
            </a:prstGeom>
            <a:noFill/>
          </p:spPr>
          <p:txBody>
            <a:bodyPr wrap="square" lIns="0" tIns="0" rIns="0" bIns="0" rtlCol="0" anchor="ctr">
              <a:spAutoFit/>
            </a:bodyPr>
            <a:lstStyle/>
            <a:p>
              <a:pPr algn="ctr" eaLnBrk="1" hangingPunct="1"/>
              <a:r>
                <a:rPr lang="en-US" sz="1600" u="sng" dirty="0" smtClean="0">
                  <a:solidFill>
                    <a:srgbClr val="0071C5"/>
                  </a:solidFill>
                  <a:latin typeface="+mn-lt"/>
                  <a:ea typeface="Geneva" charset="0"/>
                  <a:cs typeface="Geneva" charset="0"/>
                </a:rPr>
                <a:t>IBM Power 8</a:t>
              </a:r>
              <a:endParaRPr lang="en-US" sz="1600" u="sng" dirty="0">
                <a:solidFill>
                  <a:srgbClr val="0071C5"/>
                </a:solidFill>
                <a:latin typeface="+mn-lt"/>
                <a:ea typeface="Geneva" charset="0"/>
                <a:cs typeface="Geneva" charset="0"/>
              </a:endParaRPr>
            </a:p>
          </p:txBody>
        </p:sp>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4531" y="2150744"/>
              <a:ext cx="1298092" cy="519237"/>
            </a:xfrm>
            <a:prstGeom prst="rect">
              <a:avLst/>
            </a:prstGeom>
          </p:spPr>
        </p:pic>
        <p:pic>
          <p:nvPicPr>
            <p:cNvPr id="28" name="Picture 2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63577" y="2927815"/>
              <a:ext cx="2081919" cy="639877"/>
            </a:xfrm>
            <a:prstGeom prst="rect">
              <a:avLst/>
            </a:prstGeom>
          </p:spPr>
        </p:pic>
        <p:sp>
          <p:nvSpPr>
            <p:cNvPr id="29" name="Rounded Rectangular Callout 28"/>
            <p:cNvSpPr/>
            <p:nvPr/>
          </p:nvSpPr>
          <p:spPr bwMode="auto">
            <a:xfrm>
              <a:off x="4425242" y="1596956"/>
              <a:ext cx="3296355" cy="2291646"/>
            </a:xfrm>
            <a:prstGeom prst="wedgeRoundRectCallout">
              <a:avLst>
                <a:gd name="adj1" fmla="val 44920"/>
                <a:gd name="adj2" fmla="val 76293"/>
                <a:gd name="adj3" fmla="val 16667"/>
              </a:avLst>
            </a:prstGeom>
            <a:noFill/>
            <a:ln w="28575" algn="ctr">
              <a:solidFill>
                <a:schemeClr val="bg2"/>
              </a:solidFill>
              <a:round/>
              <a:headEnd type="none" w="sm" len="sm"/>
              <a:tailEnd type="none" w="sm" len="sm"/>
            </a:ln>
            <a:effectLst/>
          </p:spPr>
          <p:txBody>
            <a:bodyPr lIns="0" tIns="0" rIns="0" bIns="0" rtlCol="0" anchor="ctr"/>
            <a:lstStyle/>
            <a:p>
              <a:pPr algn="ctr"/>
              <a:endParaRPr lang="en-US" sz="1200" dirty="0">
                <a:solidFill>
                  <a:schemeClr val="bg1"/>
                </a:solidFill>
                <a:effectLst>
                  <a:outerShdw blurRad="38100" dist="38100" dir="2700000" algn="tl">
                    <a:srgbClr val="000000">
                      <a:alpha val="43137"/>
                    </a:srgbClr>
                  </a:outerShdw>
                </a:effectLst>
                <a:latin typeface="+mn-lt"/>
                <a:ea typeface="Geneva" charset="0"/>
                <a:cs typeface="Geneva" charset="0"/>
              </a:endParaRPr>
            </a:p>
          </p:txBody>
        </p:sp>
        <p:sp>
          <p:nvSpPr>
            <p:cNvPr id="30" name="TextBox 29"/>
            <p:cNvSpPr txBox="1"/>
            <p:nvPr/>
          </p:nvSpPr>
          <p:spPr>
            <a:xfrm>
              <a:off x="5000974" y="1632424"/>
              <a:ext cx="2144889" cy="369332"/>
            </a:xfrm>
            <a:prstGeom prst="rect">
              <a:avLst/>
            </a:prstGeom>
            <a:noFill/>
          </p:spPr>
          <p:txBody>
            <a:bodyPr wrap="square" lIns="0" tIns="0" rIns="0" bIns="0" rtlCol="0" anchor="ctr">
              <a:spAutoFit/>
            </a:bodyPr>
            <a:lstStyle/>
            <a:p>
              <a:pPr algn="ctr" eaLnBrk="1" hangingPunct="1"/>
              <a:r>
                <a:rPr lang="en-US" sz="2400" u="sng" dirty="0" smtClean="0">
                  <a:solidFill>
                    <a:srgbClr val="0071C5"/>
                  </a:solidFill>
                  <a:latin typeface="+mn-lt"/>
                  <a:ea typeface="Geneva" charset="0"/>
                  <a:cs typeface="Geneva" charset="0"/>
                </a:rPr>
                <a:t>TILE-</a:t>
              </a:r>
              <a:r>
                <a:rPr lang="en-US" sz="2400" u="sng" dirty="0" err="1" smtClean="0">
                  <a:solidFill>
                    <a:srgbClr val="0071C5"/>
                  </a:solidFill>
                  <a:latin typeface="+mn-lt"/>
                  <a:ea typeface="Geneva" charset="0"/>
                  <a:cs typeface="Geneva" charset="0"/>
                </a:rPr>
                <a:t>Gx</a:t>
              </a:r>
              <a:endParaRPr lang="en-US" sz="2400" u="sng" dirty="0">
                <a:solidFill>
                  <a:srgbClr val="0071C5"/>
                </a:solidFill>
                <a:latin typeface="+mn-lt"/>
                <a:ea typeface="Geneva" charset="0"/>
                <a:cs typeface="Geneva" charset="0"/>
              </a:endParaRPr>
            </a:p>
          </p:txBody>
        </p:sp>
        <p:pic>
          <p:nvPicPr>
            <p:cNvPr id="31" name="Picture 3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810859" y="2350236"/>
              <a:ext cx="2525118" cy="837620"/>
            </a:xfrm>
            <a:prstGeom prst="rect">
              <a:avLst/>
            </a:prstGeom>
          </p:spPr>
        </p:pic>
        <p:sp>
          <p:nvSpPr>
            <p:cNvPr id="32" name="Rounded Rectangular Callout 31"/>
            <p:cNvSpPr/>
            <p:nvPr/>
          </p:nvSpPr>
          <p:spPr bwMode="auto">
            <a:xfrm>
              <a:off x="8208815" y="1618691"/>
              <a:ext cx="3296355" cy="2291646"/>
            </a:xfrm>
            <a:prstGeom prst="wedgeRoundRectCallout">
              <a:avLst>
                <a:gd name="adj1" fmla="val 17866"/>
                <a:gd name="adj2" fmla="val 75308"/>
                <a:gd name="adj3" fmla="val 16667"/>
              </a:avLst>
            </a:prstGeom>
            <a:noFill/>
            <a:ln w="28575" algn="ctr">
              <a:solidFill>
                <a:schemeClr val="bg2"/>
              </a:solidFill>
              <a:round/>
              <a:headEnd type="none" w="sm" len="sm"/>
              <a:tailEnd type="none" w="sm" len="sm"/>
            </a:ln>
            <a:effectLst/>
          </p:spPr>
          <p:txBody>
            <a:bodyPr lIns="0" tIns="0" rIns="0" bIns="0" rtlCol="0" anchor="ctr"/>
            <a:lstStyle/>
            <a:p>
              <a:pPr algn="ctr"/>
              <a:endParaRPr lang="en-US" sz="1200" dirty="0">
                <a:solidFill>
                  <a:schemeClr val="bg1"/>
                </a:solidFill>
                <a:effectLst>
                  <a:outerShdw blurRad="38100" dist="38100" dir="2700000" algn="tl">
                    <a:srgbClr val="000000">
                      <a:alpha val="43137"/>
                    </a:srgbClr>
                  </a:outerShdw>
                </a:effectLst>
                <a:latin typeface="+mn-lt"/>
                <a:ea typeface="Geneva" charset="0"/>
                <a:cs typeface="Geneva" charset="0"/>
              </a:endParaRPr>
            </a:p>
          </p:txBody>
        </p:sp>
        <p:sp>
          <p:nvSpPr>
            <p:cNvPr id="33" name="TextBox 32"/>
            <p:cNvSpPr txBox="1"/>
            <p:nvPr/>
          </p:nvSpPr>
          <p:spPr>
            <a:xfrm>
              <a:off x="8784547" y="1582344"/>
              <a:ext cx="2144888" cy="512962"/>
            </a:xfrm>
            <a:prstGeom prst="rect">
              <a:avLst/>
            </a:prstGeom>
            <a:noFill/>
          </p:spPr>
          <p:txBody>
            <a:bodyPr wrap="square" lIns="0" tIns="0" rIns="0" bIns="0" rtlCol="0" anchor="ctr">
              <a:spAutoFit/>
            </a:bodyPr>
            <a:lstStyle/>
            <a:p>
              <a:pPr algn="ctr" eaLnBrk="1" hangingPunct="1"/>
              <a:r>
                <a:rPr lang="en-US" sz="2000" u="sng" dirty="0" smtClean="0">
                  <a:solidFill>
                    <a:srgbClr val="0071C5"/>
                  </a:solidFill>
                  <a:latin typeface="+mn-lt"/>
                  <a:ea typeface="Geneva" charset="0"/>
                  <a:cs typeface="Geneva" charset="0"/>
                </a:rPr>
                <a:t>ARM v7/v8</a:t>
              </a:r>
              <a:endParaRPr lang="en-US" sz="2000" u="sng" dirty="0">
                <a:solidFill>
                  <a:srgbClr val="0071C5"/>
                </a:solidFill>
                <a:latin typeface="+mn-lt"/>
                <a:ea typeface="Geneva" charset="0"/>
                <a:cs typeface="Geneva" charset="0"/>
              </a:endParaRPr>
            </a:p>
          </p:txBody>
        </p:sp>
        <p:pic>
          <p:nvPicPr>
            <p:cNvPr id="34" name="Picture 33"/>
            <p:cNvPicPr>
              <a:picLocks noChangeAspect="1"/>
            </p:cNvPicPr>
            <p:nvPr/>
          </p:nvPicPr>
          <p:blipFill rotWithShape="1">
            <a:blip r:embed="rId16" cstate="print">
              <a:extLst>
                <a:ext uri="{28A0092B-C50C-407E-A947-70E740481C1C}">
                  <a14:useLocalDpi xmlns:a14="http://schemas.microsoft.com/office/drawing/2010/main" val="0"/>
                </a:ext>
              </a:extLst>
            </a:blip>
            <a:srcRect r="45917"/>
            <a:stretch/>
          </p:blipFill>
          <p:spPr>
            <a:xfrm>
              <a:off x="8398930" y="2094602"/>
              <a:ext cx="2002385" cy="740490"/>
            </a:xfrm>
            <a:prstGeom prst="rect">
              <a:avLst/>
            </a:prstGeom>
          </p:spPr>
        </p:pic>
        <p:pic>
          <p:nvPicPr>
            <p:cNvPr id="35" name="Picture 3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136351" y="3011872"/>
              <a:ext cx="2236836" cy="555820"/>
            </a:xfrm>
            <a:prstGeom prst="rect">
              <a:avLst/>
            </a:prstGeom>
          </p:spPr>
        </p:pic>
      </p:grpSp>
      <p:pic>
        <p:nvPicPr>
          <p:cNvPr id="9" name="Picture 8"/>
          <p:cNvPicPr>
            <a:picLocks noChangeAspect="1"/>
          </p:cNvPicPr>
          <p:nvPr/>
        </p:nvPicPr>
        <p:blipFill>
          <a:blip r:embed="rId18"/>
          <a:stretch>
            <a:fillRect/>
          </a:stretch>
        </p:blipFill>
        <p:spPr>
          <a:xfrm>
            <a:off x="8020041" y="1130334"/>
            <a:ext cx="2019300" cy="1295400"/>
          </a:xfrm>
          <a:prstGeom prst="rect">
            <a:avLst/>
          </a:prstGeom>
        </p:spPr>
      </p:pic>
    </p:spTree>
    <p:extLst>
      <p:ext uri="{BB962C8B-B14F-4D97-AF65-F5344CB8AC3E}">
        <p14:creationId xmlns:p14="http://schemas.microsoft.com/office/powerpoint/2010/main" val="1018975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483" y="-180975"/>
            <a:ext cx="12137517" cy="6107811"/>
          </a:xfrm>
          <a:prstGeom prst="rect">
            <a:avLst/>
          </a:prstGeom>
        </p:spPr>
      </p:pic>
      <p:sp>
        <p:nvSpPr>
          <p:cNvPr id="7" name="Oval 6"/>
          <p:cNvSpPr/>
          <p:nvPr/>
        </p:nvSpPr>
        <p:spPr bwMode="auto">
          <a:xfrm>
            <a:off x="2688930" y="2301501"/>
            <a:ext cx="1414130" cy="1967026"/>
          </a:xfrm>
          <a:prstGeom prst="ellipse">
            <a:avLst/>
          </a:prstGeom>
          <a:noFill/>
          <a:ln w="76200" cmpd="sng" algn="ctr">
            <a:solidFill>
              <a:srgbClr val="66FF33"/>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endParaRPr lang="en-US" sz="1200" dirty="0">
              <a:solidFill>
                <a:schemeClr val="bg1"/>
              </a:solidFill>
              <a:effectLst>
                <a:outerShdw blurRad="38100" dist="38100" dir="2700000" algn="tl">
                  <a:srgbClr val="000000">
                    <a:alpha val="43137"/>
                  </a:srgbClr>
                </a:outerShdw>
              </a:effectLst>
            </a:endParaRPr>
          </a:p>
        </p:txBody>
      </p:sp>
      <p:sp>
        <p:nvSpPr>
          <p:cNvPr id="8" name="Oval 7"/>
          <p:cNvSpPr/>
          <p:nvPr/>
        </p:nvSpPr>
        <p:spPr bwMode="auto">
          <a:xfrm rot="5400000">
            <a:off x="7131124" y="1082085"/>
            <a:ext cx="1414130" cy="6415862"/>
          </a:xfrm>
          <a:prstGeom prst="ellipse">
            <a:avLst/>
          </a:prstGeom>
          <a:noFill/>
          <a:ln w="76200" cmpd="sng" algn="ctr">
            <a:solidFill>
              <a:srgbClr val="66FF33"/>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endParaRPr lang="en-US" sz="1200" dirty="0">
              <a:solidFill>
                <a:schemeClr val="bg1"/>
              </a:solidFill>
              <a:effectLst>
                <a:outerShdw blurRad="38100" dist="38100" dir="2700000" algn="tl">
                  <a:srgbClr val="000000">
                    <a:alpha val="43137"/>
                  </a:srgbClr>
                </a:outerShdw>
              </a:effectLst>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6320" y="-10633"/>
            <a:ext cx="2105680" cy="864549"/>
          </a:xfrm>
          <a:prstGeom prst="rect">
            <a:avLst/>
          </a:prstGeom>
        </p:spPr>
      </p:pic>
      <p:sp>
        <p:nvSpPr>
          <p:cNvPr id="6" name="Rounded Rectangle 5"/>
          <p:cNvSpPr/>
          <p:nvPr/>
        </p:nvSpPr>
        <p:spPr>
          <a:xfrm>
            <a:off x="171450" y="5847697"/>
            <a:ext cx="10306050" cy="605529"/>
          </a:xfrm>
          <a:prstGeom prst="roundRect">
            <a:avLst/>
          </a:prstGeom>
          <a:solidFill>
            <a:srgbClr val="FF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smtClean="0">
              <a:solidFill>
                <a:schemeClr val="tx1"/>
              </a:solidFill>
            </a:endParaRPr>
          </a:p>
          <a:p>
            <a:pPr algn="ctr"/>
            <a:r>
              <a:rPr lang="en-US" sz="2400" b="1" dirty="0" smtClean="0">
                <a:solidFill>
                  <a:schemeClr val="tx1"/>
                </a:solidFill>
              </a:rPr>
              <a:t>Any Testimonials for Latency &amp; Throughput? </a:t>
            </a:r>
            <a:endParaRPr lang="en-US" sz="2400" b="1" dirty="0">
              <a:solidFill>
                <a:schemeClr val="tx1"/>
              </a:solidFill>
            </a:endParaRPr>
          </a:p>
          <a:p>
            <a:pPr algn="ctr"/>
            <a:r>
              <a:rPr lang="en-US" sz="2400" b="1" dirty="0">
                <a:solidFill>
                  <a:schemeClr val="tx1"/>
                </a:solidFill>
              </a:rPr>
              <a:t> </a:t>
            </a:r>
          </a:p>
        </p:txBody>
      </p:sp>
    </p:spTree>
    <p:extLst>
      <p:ext uri="{BB962C8B-B14F-4D97-AF65-F5344CB8AC3E}">
        <p14:creationId xmlns:p14="http://schemas.microsoft.com/office/powerpoint/2010/main" val="1108199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63136" y="6456191"/>
            <a:ext cx="2844800" cy="365125"/>
          </a:xfrm>
          <a:prstGeom prst="rect">
            <a:avLst/>
          </a:prstGeom>
        </p:spPr>
        <p:txBody>
          <a:bodyPr/>
          <a:lstStyle/>
          <a:p>
            <a:fld id="{EE2556C5-CE8C-6547-B838-EA80C61A4AF7}" type="slidenum">
              <a:rPr lang="en-US" smtClean="0"/>
              <a:pPr/>
              <a:t>16</a:t>
            </a:fld>
            <a:endParaRPr lang="en-US" dirty="0"/>
          </a:p>
        </p:txBody>
      </p:sp>
      <p:sp>
        <p:nvSpPr>
          <p:cNvPr id="3" name="Title 2"/>
          <p:cNvSpPr>
            <a:spLocks noGrp="1"/>
          </p:cNvSpPr>
          <p:nvPr>
            <p:ph type="title"/>
          </p:nvPr>
        </p:nvSpPr>
        <p:spPr>
          <a:xfrm>
            <a:off x="-1089917" y="376227"/>
            <a:ext cx="11970802" cy="616689"/>
          </a:xfrm>
        </p:spPr>
        <p:txBody>
          <a:bodyPr/>
          <a:lstStyle/>
          <a:p>
            <a:pPr algn="ctr"/>
            <a:r>
              <a:rPr lang="en-US" sz="3200" b="1" dirty="0" smtClean="0"/>
              <a:t>If Optimizing For Throughput, How Is Latency?</a:t>
            </a:r>
            <a:endParaRPr lang="en-US" sz="3200" b="1" dirty="0"/>
          </a:p>
        </p:txBody>
      </p:sp>
      <p:sp>
        <p:nvSpPr>
          <p:cNvPr id="4" name="Content Placeholder 3"/>
          <p:cNvSpPr>
            <a:spLocks noGrp="1"/>
          </p:cNvSpPr>
          <p:nvPr>
            <p:ph sz="quarter" idx="13"/>
          </p:nvPr>
        </p:nvSpPr>
        <p:spPr>
          <a:xfrm>
            <a:off x="0" y="1146381"/>
            <a:ext cx="10970683" cy="4567767"/>
          </a:xfrm>
        </p:spPr>
        <p:txBody>
          <a:bodyPr/>
          <a:lstStyle/>
          <a:p>
            <a:pPr marL="342900" indent="-342900">
              <a:buFont typeface="Arial" panose="020B0604020202020204" pitchFamily="34" charset="0"/>
              <a:buChar char="•"/>
            </a:pPr>
            <a:r>
              <a:rPr lang="en-US" sz="2400" b="1" dirty="0" smtClean="0"/>
              <a:t>MIT* white paper on Fast Pass</a:t>
            </a:r>
            <a:endParaRPr lang="en-US" b="1" dirty="0" smtClean="0"/>
          </a:p>
          <a:p>
            <a:pPr marL="342900" indent="-342900">
              <a:buFont typeface="Arial" panose="020B0604020202020204" pitchFamily="34" charset="0"/>
              <a:buChar char="•"/>
            </a:pPr>
            <a:r>
              <a:rPr lang="en-US" sz="2133" b="1" dirty="0" smtClean="0"/>
              <a:t>Dream </a:t>
            </a:r>
            <a:r>
              <a:rPr lang="en-US" sz="2133" b="1" dirty="0"/>
              <a:t>of a system with ZERO </a:t>
            </a:r>
            <a:r>
              <a:rPr lang="en-US" sz="2133" b="1" dirty="0" smtClean="0"/>
              <a:t>Queue</a:t>
            </a:r>
          </a:p>
          <a:p>
            <a:pPr marL="342900" indent="-342900">
              <a:buFont typeface="Arial" panose="020B0604020202020204" pitchFamily="34" charset="0"/>
              <a:buChar char="•"/>
            </a:pPr>
            <a:r>
              <a:rPr lang="en-US" sz="2133" b="1" dirty="0" smtClean="0"/>
              <a:t>Ultimate testimonial for Latency</a:t>
            </a:r>
            <a:endParaRPr lang="en-US" sz="2133"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7875" y="1233094"/>
            <a:ext cx="7094125" cy="4145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0" y="5749681"/>
            <a:ext cx="10627322" cy="605529"/>
          </a:xfrm>
          <a:prstGeom prst="round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smtClean="0">
              <a:solidFill>
                <a:schemeClr val="tx1"/>
              </a:solidFill>
            </a:endParaRPr>
          </a:p>
          <a:p>
            <a:pPr algn="ctr"/>
            <a:r>
              <a:rPr lang="en-US" sz="2400" b="1" dirty="0" smtClean="0">
                <a:solidFill>
                  <a:schemeClr val="tx1"/>
                </a:solidFill>
              </a:rPr>
              <a:t>See </a:t>
            </a:r>
            <a:r>
              <a:rPr lang="en-US" sz="2400" b="1" dirty="0">
                <a:solidFill>
                  <a:schemeClr val="tx1"/>
                </a:solidFill>
              </a:rPr>
              <a:t>How DPDK Can Solve Your Latency </a:t>
            </a:r>
            <a:r>
              <a:rPr lang="en-US" sz="2400" b="1" dirty="0" smtClean="0">
                <a:solidFill>
                  <a:schemeClr val="tx1"/>
                </a:solidFill>
              </a:rPr>
              <a:t>Concern </a:t>
            </a:r>
            <a:r>
              <a:rPr lang="en-US" sz="2400" b="1" dirty="0">
                <a:solidFill>
                  <a:schemeClr val="tx1"/>
                </a:solidFill>
                <a:hlinkClick r:id="rId3"/>
              </a:rPr>
              <a:t>http://fastpass.mit.edu</a:t>
            </a:r>
            <a:endParaRPr lang="en-US" sz="2400" b="1" dirty="0">
              <a:solidFill>
                <a:schemeClr val="tx1"/>
              </a:solidFill>
            </a:endParaRPr>
          </a:p>
          <a:p>
            <a:pPr algn="ctr"/>
            <a:r>
              <a:rPr lang="en-US" sz="2400" b="1" dirty="0">
                <a:solidFill>
                  <a:schemeClr val="tx1"/>
                </a:solidFill>
              </a:rPr>
              <a:t>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1678" y="0"/>
            <a:ext cx="2420322" cy="993734"/>
          </a:xfrm>
          <a:prstGeom prst="rect">
            <a:avLst/>
          </a:prstGeom>
        </p:spPr>
      </p:pic>
    </p:spTree>
    <p:extLst>
      <p:ext uri="{BB962C8B-B14F-4D97-AF65-F5344CB8AC3E}">
        <p14:creationId xmlns:p14="http://schemas.microsoft.com/office/powerpoint/2010/main" val="3857068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676" y="-209482"/>
            <a:ext cx="10972800" cy="853440"/>
          </a:xfrm>
        </p:spPr>
        <p:txBody>
          <a:bodyPr/>
          <a:lstStyle/>
          <a:p>
            <a:r>
              <a:rPr lang="en-US" dirty="0" smtClean="0"/>
              <a:t>Packet Processing</a:t>
            </a:r>
            <a:endParaRPr lang="en-US" dirty="0"/>
          </a:p>
        </p:txBody>
      </p:sp>
      <p:sp>
        <p:nvSpPr>
          <p:cNvPr id="3" name="Footer Placeholder 2"/>
          <p:cNvSpPr>
            <a:spLocks noGrp="1"/>
          </p:cNvSpPr>
          <p:nvPr>
            <p:ph type="ftr" sz="quarter" idx="10"/>
          </p:nvPr>
        </p:nvSpPr>
        <p:spPr/>
        <p:txBody>
          <a:bodyPr/>
          <a:lstStyle/>
          <a:p>
            <a:r>
              <a:rPr lang="en-US" smtClean="0">
                <a:solidFill>
                  <a:prstClr val="white"/>
                </a:solidFill>
              </a:rPr>
              <a:t>Intel Confidential</a:t>
            </a:r>
            <a:endParaRPr lang="en-US" dirty="0">
              <a:solidFill>
                <a:prstClr val="white"/>
              </a:solidFill>
            </a:endParaRPr>
          </a:p>
        </p:txBody>
      </p:sp>
      <p:sp>
        <p:nvSpPr>
          <p:cNvPr id="4" name="Rectangle 3"/>
          <p:cNvSpPr/>
          <p:nvPr/>
        </p:nvSpPr>
        <p:spPr bwMode="auto">
          <a:xfrm>
            <a:off x="136468" y="885093"/>
            <a:ext cx="1116623" cy="465993"/>
          </a:xfrm>
          <a:prstGeom prst="rect">
            <a:avLst/>
          </a:prstGeom>
          <a:solidFill>
            <a:schemeClr val="accent1"/>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r>
              <a:rPr lang="en-US" sz="1100" b="1" dirty="0">
                <a:solidFill>
                  <a:schemeClr val="bg1"/>
                </a:solidFill>
                <a:effectLst>
                  <a:outerShdw blurRad="38100" dist="38100" dir="2700000" algn="tl">
                    <a:srgbClr val="000000">
                      <a:alpha val="43137"/>
                    </a:srgbClr>
                  </a:outerShdw>
                </a:effectLst>
              </a:rPr>
              <a:t>Input Packet A</a:t>
            </a:r>
          </a:p>
        </p:txBody>
      </p:sp>
      <p:sp>
        <p:nvSpPr>
          <p:cNvPr id="5" name="Rectangle 4"/>
          <p:cNvSpPr/>
          <p:nvPr/>
        </p:nvSpPr>
        <p:spPr bwMode="auto">
          <a:xfrm>
            <a:off x="1323430" y="1441938"/>
            <a:ext cx="1339361" cy="465993"/>
          </a:xfrm>
          <a:prstGeom prst="rect">
            <a:avLst/>
          </a:prstGeom>
          <a:solidFill>
            <a:schemeClr val="accent1"/>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r>
              <a:rPr lang="en-US" sz="1200" b="1" dirty="0">
                <a:solidFill>
                  <a:schemeClr val="bg1"/>
                </a:solidFill>
                <a:effectLst>
                  <a:outerShdw blurRad="38100" dist="38100" dir="2700000" algn="tl">
                    <a:srgbClr val="000000">
                      <a:alpha val="43137"/>
                    </a:srgbClr>
                  </a:outerShdw>
                </a:effectLst>
              </a:rPr>
              <a:t>Look up In packet A </a:t>
            </a:r>
          </a:p>
        </p:txBody>
      </p:sp>
      <p:sp>
        <p:nvSpPr>
          <p:cNvPr id="6" name="Rectangle 5"/>
          <p:cNvSpPr/>
          <p:nvPr/>
        </p:nvSpPr>
        <p:spPr bwMode="auto">
          <a:xfrm>
            <a:off x="2750887" y="2052572"/>
            <a:ext cx="1781907" cy="465993"/>
          </a:xfrm>
          <a:prstGeom prst="rect">
            <a:avLst/>
          </a:prstGeom>
          <a:solidFill>
            <a:schemeClr val="accent1"/>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r>
              <a:rPr lang="en-US" sz="1200" b="1" dirty="0">
                <a:solidFill>
                  <a:schemeClr val="bg1"/>
                </a:solidFill>
                <a:effectLst>
                  <a:outerShdw blurRad="38100" dist="38100" dir="2700000" algn="tl">
                    <a:srgbClr val="000000">
                      <a:alpha val="43137"/>
                    </a:srgbClr>
                  </a:outerShdw>
                </a:effectLst>
              </a:rPr>
              <a:t>Do the “Desired” Action</a:t>
            </a:r>
          </a:p>
        </p:txBody>
      </p:sp>
      <p:cxnSp>
        <p:nvCxnSpPr>
          <p:cNvPr id="8" name="Straight Connector 7"/>
          <p:cNvCxnSpPr/>
          <p:nvPr/>
        </p:nvCxnSpPr>
        <p:spPr>
          <a:xfrm flipH="1">
            <a:off x="136468" y="557386"/>
            <a:ext cx="9524" cy="4330338"/>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17" idx="2"/>
          </p:cNvCxnSpPr>
          <p:nvPr/>
        </p:nvCxnSpPr>
        <p:spPr>
          <a:xfrm>
            <a:off x="4532794" y="643958"/>
            <a:ext cx="9524" cy="4330338"/>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bwMode="auto">
          <a:xfrm>
            <a:off x="4532794" y="885093"/>
            <a:ext cx="1116623" cy="465993"/>
          </a:xfrm>
          <a:prstGeom prst="rect">
            <a:avLst/>
          </a:prstGeom>
          <a:solidFill>
            <a:srgbClr val="008000"/>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r>
              <a:rPr lang="en-US" sz="1100" b="1" dirty="0">
                <a:solidFill>
                  <a:schemeClr val="bg1"/>
                </a:solidFill>
                <a:effectLst>
                  <a:outerShdw blurRad="38100" dist="38100" dir="2700000" algn="tl">
                    <a:srgbClr val="000000">
                      <a:alpha val="43137"/>
                    </a:srgbClr>
                  </a:outerShdw>
                </a:effectLst>
              </a:rPr>
              <a:t>Input Packet B</a:t>
            </a:r>
          </a:p>
        </p:txBody>
      </p:sp>
      <p:sp>
        <p:nvSpPr>
          <p:cNvPr id="11" name="Rectangle 10"/>
          <p:cNvSpPr/>
          <p:nvPr/>
        </p:nvSpPr>
        <p:spPr bwMode="auto">
          <a:xfrm>
            <a:off x="5719756" y="1441938"/>
            <a:ext cx="1339361" cy="465993"/>
          </a:xfrm>
          <a:prstGeom prst="rect">
            <a:avLst/>
          </a:prstGeom>
          <a:solidFill>
            <a:srgbClr val="008000"/>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r>
              <a:rPr lang="en-US" sz="1200" b="1" dirty="0">
                <a:solidFill>
                  <a:schemeClr val="bg1"/>
                </a:solidFill>
                <a:effectLst>
                  <a:outerShdw blurRad="38100" dist="38100" dir="2700000" algn="tl">
                    <a:srgbClr val="000000">
                      <a:alpha val="43137"/>
                    </a:srgbClr>
                  </a:outerShdw>
                </a:effectLst>
              </a:rPr>
              <a:t>Look up In packet B</a:t>
            </a:r>
          </a:p>
        </p:txBody>
      </p:sp>
      <p:sp>
        <p:nvSpPr>
          <p:cNvPr id="12" name="Rectangle 11"/>
          <p:cNvSpPr/>
          <p:nvPr/>
        </p:nvSpPr>
        <p:spPr bwMode="auto">
          <a:xfrm>
            <a:off x="7147213" y="2052572"/>
            <a:ext cx="1781907" cy="465993"/>
          </a:xfrm>
          <a:prstGeom prst="rect">
            <a:avLst/>
          </a:prstGeom>
          <a:solidFill>
            <a:srgbClr val="008000"/>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r>
              <a:rPr lang="en-US" sz="1200" b="1" dirty="0">
                <a:solidFill>
                  <a:schemeClr val="bg1"/>
                </a:solidFill>
                <a:effectLst>
                  <a:outerShdw blurRad="38100" dist="38100" dir="2700000" algn="tl">
                    <a:srgbClr val="000000">
                      <a:alpha val="43137"/>
                    </a:srgbClr>
                  </a:outerShdw>
                </a:effectLst>
              </a:rPr>
              <a:t>Do the “Desired” Action</a:t>
            </a:r>
          </a:p>
        </p:txBody>
      </p:sp>
      <p:cxnSp>
        <p:nvCxnSpPr>
          <p:cNvPr id="13" name="Straight Connector 12"/>
          <p:cNvCxnSpPr/>
          <p:nvPr/>
        </p:nvCxnSpPr>
        <p:spPr>
          <a:xfrm>
            <a:off x="8950216" y="333346"/>
            <a:ext cx="0" cy="4951562"/>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36468" y="3205432"/>
            <a:ext cx="566578" cy="23737"/>
          </a:xfrm>
          <a:prstGeom prst="straightConnector1">
            <a:avLst/>
          </a:prstGeom>
          <a:ln w="635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21953" y="3075280"/>
            <a:ext cx="3032882" cy="307777"/>
          </a:xfrm>
          <a:prstGeom prst="rect">
            <a:avLst/>
          </a:prstGeom>
          <a:noFill/>
        </p:spPr>
        <p:txBody>
          <a:bodyPr wrap="none" lIns="0" tIns="0" rIns="0" bIns="0" rtlCol="0" anchor="ctr">
            <a:spAutoFit/>
          </a:bodyPr>
          <a:lstStyle/>
          <a:p>
            <a:pPr algn="ctr"/>
            <a:r>
              <a:rPr lang="en-US" sz="2000" b="1" dirty="0"/>
              <a:t>Inter Packet Arrival Time </a:t>
            </a:r>
          </a:p>
        </p:txBody>
      </p:sp>
      <p:cxnSp>
        <p:nvCxnSpPr>
          <p:cNvPr id="18" name="Straight Arrow Connector 17"/>
          <p:cNvCxnSpPr>
            <a:stCxn id="16" idx="3"/>
          </p:cNvCxnSpPr>
          <p:nvPr/>
        </p:nvCxnSpPr>
        <p:spPr>
          <a:xfrm>
            <a:off x="3854835" y="3229169"/>
            <a:ext cx="677959" cy="0"/>
          </a:xfrm>
          <a:prstGeom prst="straightConnector1">
            <a:avLst/>
          </a:prstGeom>
          <a:ln w="635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noChangeAspect="1"/>
          </p:cNvGraphicFramePr>
          <p:nvPr>
            <p:extLst>
              <p:ext uri="{D42A27DB-BD31-4B8C-83A1-F6EECF244321}">
                <p14:modId xmlns:p14="http://schemas.microsoft.com/office/powerpoint/2010/main" val="4002237618"/>
              </p:ext>
            </p:extLst>
          </p:nvPr>
        </p:nvGraphicFramePr>
        <p:xfrm>
          <a:off x="1184112" y="3510407"/>
          <a:ext cx="6716412" cy="1463889"/>
        </p:xfrm>
        <a:graphic>
          <a:graphicData uri="http://schemas.openxmlformats.org/drawingml/2006/table">
            <a:tbl>
              <a:tblPr firstRow="1" bandRow="1">
                <a:tableStyleId>{5C22544A-7EE6-4342-B048-85BDC9FD1C3A}</a:tableStyleId>
              </a:tblPr>
              <a:tblGrid>
                <a:gridCol w="3358206"/>
                <a:gridCol w="3358206"/>
              </a:tblGrid>
              <a:tr h="347218">
                <a:tc>
                  <a:txBody>
                    <a:bodyPr/>
                    <a:lstStyle/>
                    <a:p>
                      <a:r>
                        <a:rPr lang="en-US" sz="1800" dirty="0" smtClean="0"/>
                        <a:t>Line Rate</a:t>
                      </a:r>
                      <a:endParaRPr lang="en-US" sz="1800" dirty="0"/>
                    </a:p>
                  </a:txBody>
                  <a:tcPr/>
                </a:tc>
                <a:tc>
                  <a:txBody>
                    <a:bodyPr/>
                    <a:lstStyle/>
                    <a:p>
                      <a:r>
                        <a:rPr lang="en-US" sz="1600" dirty="0" smtClean="0"/>
                        <a:t>64 byte packe</a:t>
                      </a:r>
                      <a:r>
                        <a:rPr lang="en-US" sz="1600" baseline="0" dirty="0" smtClean="0"/>
                        <a:t>t – Arrival Rate</a:t>
                      </a:r>
                      <a:endParaRPr lang="en-US" sz="1600" dirty="0"/>
                    </a:p>
                  </a:txBody>
                  <a:tcPr/>
                </a:tc>
              </a:tr>
              <a:tr h="366043">
                <a:tc>
                  <a:txBody>
                    <a:bodyPr/>
                    <a:lstStyle/>
                    <a:p>
                      <a:r>
                        <a:rPr lang="en-US" sz="1400" dirty="0" smtClean="0"/>
                        <a:t>10 GbE</a:t>
                      </a:r>
                      <a:endParaRPr lang="en-US" sz="1400" dirty="0"/>
                    </a:p>
                  </a:txBody>
                  <a:tcPr/>
                </a:tc>
                <a:tc>
                  <a:txBody>
                    <a:bodyPr/>
                    <a:lstStyle/>
                    <a:p>
                      <a:r>
                        <a:rPr lang="en-US" sz="1400" dirty="0" smtClean="0"/>
                        <a:t>67.2 ns</a:t>
                      </a:r>
                      <a:endParaRPr lang="en-US" sz="1400" dirty="0"/>
                    </a:p>
                  </a:txBody>
                  <a:tcPr/>
                </a:tc>
              </a:tr>
              <a:tr h="366043">
                <a:tc>
                  <a:txBody>
                    <a:bodyPr/>
                    <a:lstStyle/>
                    <a:p>
                      <a:r>
                        <a:rPr lang="en-US" sz="1400" dirty="0" smtClean="0"/>
                        <a:t>40 GbE</a:t>
                      </a:r>
                      <a:endParaRPr lang="en-US" sz="1400" dirty="0"/>
                    </a:p>
                  </a:txBody>
                  <a:tcPr/>
                </a:tc>
                <a:tc>
                  <a:txBody>
                    <a:bodyPr/>
                    <a:lstStyle/>
                    <a:p>
                      <a:r>
                        <a:rPr lang="en-US" sz="1400" dirty="0" smtClean="0"/>
                        <a:t>16.8 ns</a:t>
                      </a:r>
                      <a:endParaRPr lang="en-US" sz="1400" dirty="0"/>
                    </a:p>
                  </a:txBody>
                  <a:tcPr/>
                </a:tc>
              </a:tr>
              <a:tr h="366043">
                <a:tc>
                  <a:txBody>
                    <a:bodyPr/>
                    <a:lstStyle/>
                    <a:p>
                      <a:r>
                        <a:rPr lang="en-US" sz="1400" dirty="0" smtClean="0"/>
                        <a:t>100</a:t>
                      </a:r>
                      <a:endParaRPr lang="en-US" sz="1400" dirty="0"/>
                    </a:p>
                  </a:txBody>
                  <a:tcPr/>
                </a:tc>
                <a:tc>
                  <a:txBody>
                    <a:bodyPr/>
                    <a:lstStyle/>
                    <a:p>
                      <a:r>
                        <a:rPr lang="en-US" sz="1400" dirty="0" smtClean="0"/>
                        <a:t>6.7 ns</a:t>
                      </a:r>
                      <a:endParaRPr lang="en-US" sz="1400" dirty="0"/>
                    </a:p>
                  </a:txBody>
                  <a:tcPr/>
                </a:tc>
              </a:tr>
            </a:tbl>
          </a:graphicData>
        </a:graphic>
      </p:graphicFrame>
      <p:sp>
        <p:nvSpPr>
          <p:cNvPr id="19" name="Oval 18"/>
          <p:cNvSpPr>
            <a:spLocks noChangeAspect="1"/>
          </p:cNvSpPr>
          <p:nvPr/>
        </p:nvSpPr>
        <p:spPr bwMode="auto">
          <a:xfrm>
            <a:off x="896723" y="4121041"/>
            <a:ext cx="5079927" cy="448189"/>
          </a:xfrm>
          <a:prstGeom prst="ellipse">
            <a:avLst/>
          </a:prstGeom>
          <a:noFill/>
          <a:ln w="31750" cmpd="sng" algn="ctr">
            <a:solidFill>
              <a:srgbClr val="CC00CC"/>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endParaRPr lang="en-US" sz="1200" dirty="0">
              <a:solidFill>
                <a:schemeClr val="bg1"/>
              </a:solidFill>
              <a:effectLst>
                <a:outerShdw blurRad="38100" dist="38100" dir="2700000" algn="tl">
                  <a:srgbClr val="000000">
                    <a:alpha val="43137"/>
                  </a:srgbClr>
                </a:outerShdw>
              </a:effectLst>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1678" y="0"/>
            <a:ext cx="2420322" cy="993734"/>
          </a:xfrm>
          <a:prstGeom prst="rect">
            <a:avLst/>
          </a:prstGeom>
        </p:spPr>
      </p:pic>
      <p:grpSp>
        <p:nvGrpSpPr>
          <p:cNvPr id="23" name="Group 22"/>
          <p:cNvGrpSpPr>
            <a:grpSpLocks noChangeAspect="1"/>
          </p:cNvGrpSpPr>
          <p:nvPr/>
        </p:nvGrpSpPr>
        <p:grpSpPr>
          <a:xfrm>
            <a:off x="9442069" y="1577633"/>
            <a:ext cx="1908901" cy="2853814"/>
            <a:chOff x="0" y="535915"/>
            <a:chExt cx="3829050" cy="5724525"/>
          </a:xfrm>
        </p:grpSpPr>
        <p:pic>
          <p:nvPicPr>
            <p:cNvPr id="24" name="Picture 23"/>
            <p:cNvPicPr>
              <a:picLocks noChangeAspect="1"/>
            </p:cNvPicPr>
            <p:nvPr/>
          </p:nvPicPr>
          <p:blipFill>
            <a:blip r:embed="rId4"/>
            <a:stretch>
              <a:fillRect/>
            </a:stretch>
          </p:blipFill>
          <p:spPr>
            <a:xfrm>
              <a:off x="0" y="611306"/>
              <a:ext cx="1724025" cy="5610225"/>
            </a:xfrm>
            <a:prstGeom prst="rect">
              <a:avLst/>
            </a:prstGeom>
          </p:spPr>
        </p:pic>
        <p:pic>
          <p:nvPicPr>
            <p:cNvPr id="25" name="Picture 24"/>
            <p:cNvPicPr>
              <a:picLocks noChangeAspect="1"/>
            </p:cNvPicPr>
            <p:nvPr/>
          </p:nvPicPr>
          <p:blipFill>
            <a:blip r:embed="rId5"/>
            <a:stretch>
              <a:fillRect/>
            </a:stretch>
          </p:blipFill>
          <p:spPr>
            <a:xfrm>
              <a:off x="1724025" y="535915"/>
              <a:ext cx="2105025" cy="5724525"/>
            </a:xfrm>
            <a:prstGeom prst="rect">
              <a:avLst/>
            </a:prstGeom>
          </p:spPr>
        </p:pic>
      </p:grpSp>
      <p:sp>
        <p:nvSpPr>
          <p:cNvPr id="26" name="TextBox 25"/>
          <p:cNvSpPr txBox="1"/>
          <p:nvPr/>
        </p:nvSpPr>
        <p:spPr>
          <a:xfrm>
            <a:off x="9299125" y="900144"/>
            <a:ext cx="2051845" cy="646331"/>
          </a:xfrm>
          <a:prstGeom prst="rect">
            <a:avLst/>
          </a:prstGeom>
          <a:noFill/>
        </p:spPr>
        <p:txBody>
          <a:bodyPr wrap="none" lIns="0" tIns="0" rIns="0" bIns="0" rtlCol="0" anchor="ctr">
            <a:spAutoFit/>
          </a:bodyPr>
          <a:lstStyle/>
          <a:p>
            <a:pPr algn="ctr"/>
            <a:r>
              <a:rPr lang="en-US" sz="1400" b="1" dirty="0">
                <a:solidFill>
                  <a:srgbClr val="FF0000"/>
                </a:solidFill>
              </a:rPr>
              <a:t>With 2.8 GHz E5-2680v2</a:t>
            </a:r>
          </a:p>
          <a:p>
            <a:pPr algn="ctr"/>
            <a:r>
              <a:rPr lang="en-US" sz="1400" b="1" dirty="0">
                <a:solidFill>
                  <a:srgbClr val="FF0000"/>
                </a:solidFill>
              </a:rPr>
              <a:t>Rx Budget = 19 cycles</a:t>
            </a:r>
          </a:p>
          <a:p>
            <a:pPr algn="ctr"/>
            <a:r>
              <a:rPr lang="en-US" sz="1400" b="1" dirty="0">
                <a:solidFill>
                  <a:srgbClr val="FF0000"/>
                </a:solidFill>
              </a:rPr>
              <a:t>Tx Budget = 28 cycles</a:t>
            </a:r>
          </a:p>
        </p:txBody>
      </p:sp>
      <p:sp>
        <p:nvSpPr>
          <p:cNvPr id="27" name="Rounded Rectangle 26"/>
          <p:cNvSpPr/>
          <p:nvPr/>
        </p:nvSpPr>
        <p:spPr bwMode="auto">
          <a:xfrm>
            <a:off x="1511168" y="5704967"/>
            <a:ext cx="8897816" cy="580292"/>
          </a:xfrm>
          <a:prstGeom prst="roundRect">
            <a:avLst/>
          </a:prstGeom>
          <a:solidFill>
            <a:schemeClr val="accent1"/>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r>
              <a:rPr lang="en-US" sz="2000" b="1" dirty="0">
                <a:solidFill>
                  <a:schemeClr val="bg1"/>
                </a:solidFill>
                <a:effectLst>
                  <a:outerShdw blurRad="38100" dist="38100" dir="2700000" algn="tl">
                    <a:srgbClr val="000000">
                      <a:alpha val="43137"/>
                    </a:srgbClr>
                  </a:outerShdw>
                </a:effectLst>
              </a:rPr>
              <a:t>Rx Budget = 19 cycles.</a:t>
            </a:r>
          </a:p>
          <a:p>
            <a:pPr algn="ctr" eaLnBrk="0" hangingPunct="0"/>
            <a:r>
              <a:rPr lang="en-US" sz="2000" b="1" dirty="0">
                <a:solidFill>
                  <a:schemeClr val="bg1"/>
                </a:solidFill>
                <a:effectLst>
                  <a:outerShdw blurRad="38100" dist="38100" dir="2700000" algn="tl">
                    <a:srgbClr val="000000">
                      <a:alpha val="43137"/>
                    </a:srgbClr>
                  </a:outerShdw>
                </a:effectLst>
              </a:rPr>
              <a:t> Tx Budget = 28 cycles.  </a:t>
            </a:r>
          </a:p>
        </p:txBody>
      </p:sp>
    </p:spTree>
    <p:extLst>
      <p:ext uri="{BB962C8B-B14F-4D97-AF65-F5344CB8AC3E}">
        <p14:creationId xmlns:p14="http://schemas.microsoft.com/office/powerpoint/2010/main" val="3178833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1681" y="3"/>
            <a:ext cx="2250899" cy="924173"/>
          </a:xfrm>
          <a:prstGeom prst="rect">
            <a:avLst/>
          </a:prstGeom>
        </p:spPr>
      </p:pic>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44450" y="3844290"/>
            <a:ext cx="5943600" cy="2156460"/>
          </a:xfrm>
          <a:prstGeom prst="rect">
            <a:avLst/>
          </a:prstGeom>
          <a:noFill/>
          <a:ln>
            <a:noFill/>
          </a:ln>
        </p:spPr>
      </p:pic>
      <p:sp>
        <p:nvSpPr>
          <p:cNvPr id="3" name="Title 2"/>
          <p:cNvSpPr>
            <a:spLocks noGrp="1"/>
          </p:cNvSpPr>
          <p:nvPr>
            <p:ph type="title"/>
          </p:nvPr>
        </p:nvSpPr>
        <p:spPr>
          <a:xfrm>
            <a:off x="50800" y="-13557"/>
            <a:ext cx="10972800" cy="518618"/>
          </a:xfrm>
        </p:spPr>
        <p:txBody>
          <a:bodyPr/>
          <a:lstStyle/>
          <a:p>
            <a:r>
              <a:rPr lang="en-US" dirty="0" smtClean="0"/>
              <a:t>What Is The Task At Hand?</a:t>
            </a:r>
            <a:endParaRPr lang="en-US" dirty="0"/>
          </a:p>
        </p:txBody>
      </p:sp>
      <p:grpSp>
        <p:nvGrpSpPr>
          <p:cNvPr id="5" name="Group 4"/>
          <p:cNvGrpSpPr>
            <a:grpSpLocks noChangeAspect="1"/>
          </p:cNvGrpSpPr>
          <p:nvPr/>
        </p:nvGrpSpPr>
        <p:grpSpPr>
          <a:xfrm>
            <a:off x="5325117" y="487686"/>
            <a:ext cx="2223823" cy="2478634"/>
            <a:chOff x="5181600" y="1158240"/>
            <a:chExt cx="3901440" cy="4348480"/>
          </a:xfrm>
        </p:grpSpPr>
        <p:sp>
          <p:nvSpPr>
            <p:cNvPr id="6" name="Rounded Rectangle 5"/>
            <p:cNvSpPr/>
            <p:nvPr/>
          </p:nvSpPr>
          <p:spPr bwMode="auto">
            <a:xfrm>
              <a:off x="5181600" y="1158240"/>
              <a:ext cx="1605280" cy="1097280"/>
            </a:xfrm>
            <a:prstGeom prst="roundRect">
              <a:avLst/>
            </a:prstGeom>
            <a:solidFill>
              <a:schemeClr val="accent1"/>
            </a:solidFill>
            <a:ln w="3175" algn="ctr">
              <a:solidFill>
                <a:schemeClr val="bg1"/>
              </a:solidFill>
              <a:round/>
              <a:headEnd type="none" w="sm" len="sm"/>
              <a:tailEnd type="none" w="sm" len="sm"/>
            </a:ln>
            <a:effectLst>
              <a:outerShdw blurRad="50800" dist="38100" dir="5400000" algn="t" rotWithShape="0">
                <a:prstClr val="black">
                  <a:alpha val="40000"/>
                </a:prstClr>
              </a:outerShdw>
            </a:effectLst>
          </p:spPr>
          <p:txBody>
            <a:bodyPr wrap="none" lIns="0" rIns="0" rtlCol="0" anchor="ctr"/>
            <a:lstStyle/>
            <a:p>
              <a:pPr algn="ctr" eaLnBrk="0" hangingPunct="0"/>
              <a:r>
                <a:rPr lang="en-US" sz="1600" b="1" dirty="0">
                  <a:solidFill>
                    <a:srgbClr val="FFFF00"/>
                  </a:solidFill>
                  <a:latin typeface="Neo Sans Intel" pitchFamily="34" charset="0"/>
                </a:rPr>
                <a:t>Receive</a:t>
              </a:r>
            </a:p>
          </p:txBody>
        </p:sp>
        <p:sp>
          <p:nvSpPr>
            <p:cNvPr id="7" name="Rounded Rectangle 6"/>
            <p:cNvSpPr/>
            <p:nvPr/>
          </p:nvSpPr>
          <p:spPr bwMode="auto">
            <a:xfrm>
              <a:off x="5242560" y="2794000"/>
              <a:ext cx="1605280" cy="1097280"/>
            </a:xfrm>
            <a:prstGeom prst="roundRect">
              <a:avLst/>
            </a:prstGeom>
            <a:solidFill>
              <a:schemeClr val="accent1"/>
            </a:solidFill>
            <a:ln w="3175" algn="ctr">
              <a:solidFill>
                <a:schemeClr val="bg1"/>
              </a:solidFill>
              <a:round/>
              <a:headEnd type="none" w="sm" len="sm"/>
              <a:tailEnd type="none" w="sm" len="sm"/>
            </a:ln>
            <a:effectLst>
              <a:outerShdw blurRad="50800" dist="38100" dir="5400000" algn="t" rotWithShape="0">
                <a:prstClr val="black">
                  <a:alpha val="40000"/>
                </a:prstClr>
              </a:outerShdw>
            </a:effectLst>
          </p:spPr>
          <p:txBody>
            <a:bodyPr wrap="none" lIns="0" rIns="0" rtlCol="0" anchor="ctr"/>
            <a:lstStyle/>
            <a:p>
              <a:pPr algn="ctr" eaLnBrk="0" hangingPunct="0"/>
              <a:r>
                <a:rPr lang="en-US" sz="1600" b="1" dirty="0">
                  <a:solidFill>
                    <a:srgbClr val="FFFF00"/>
                  </a:solidFill>
                  <a:latin typeface="Neo Sans Intel" pitchFamily="34" charset="0"/>
                </a:rPr>
                <a:t>Process</a:t>
              </a:r>
            </a:p>
          </p:txBody>
        </p:sp>
        <p:sp>
          <p:nvSpPr>
            <p:cNvPr id="8" name="Rounded Rectangle 7"/>
            <p:cNvSpPr/>
            <p:nvPr/>
          </p:nvSpPr>
          <p:spPr bwMode="auto">
            <a:xfrm>
              <a:off x="5242560" y="4409440"/>
              <a:ext cx="1605280" cy="1097280"/>
            </a:xfrm>
            <a:prstGeom prst="roundRect">
              <a:avLst/>
            </a:prstGeom>
            <a:solidFill>
              <a:schemeClr val="accent1"/>
            </a:solidFill>
            <a:ln w="3175" algn="ctr">
              <a:solidFill>
                <a:schemeClr val="bg1"/>
              </a:solidFill>
              <a:round/>
              <a:headEnd type="none" w="sm" len="sm"/>
              <a:tailEnd type="none" w="sm" len="sm"/>
            </a:ln>
            <a:effectLst>
              <a:outerShdw blurRad="50800" dist="38100" dir="5400000" algn="t" rotWithShape="0">
                <a:prstClr val="black">
                  <a:alpha val="40000"/>
                </a:prstClr>
              </a:outerShdw>
            </a:effectLst>
          </p:spPr>
          <p:txBody>
            <a:bodyPr wrap="none" lIns="0" rIns="0" rtlCol="0" anchor="ctr"/>
            <a:lstStyle/>
            <a:p>
              <a:pPr algn="ctr" eaLnBrk="0" hangingPunct="0"/>
              <a:r>
                <a:rPr lang="en-US" sz="1600" b="1" dirty="0">
                  <a:solidFill>
                    <a:srgbClr val="FFFF00"/>
                  </a:solidFill>
                  <a:latin typeface="Neo Sans Intel" pitchFamily="34" charset="0"/>
                </a:rPr>
                <a:t>Transmit</a:t>
              </a:r>
            </a:p>
          </p:txBody>
        </p:sp>
        <p:sp>
          <p:nvSpPr>
            <p:cNvPr id="9" name="Curved Down Arrow 8"/>
            <p:cNvSpPr/>
            <p:nvPr/>
          </p:nvSpPr>
          <p:spPr bwMode="auto">
            <a:xfrm rot="5400000">
              <a:off x="7274560" y="2011680"/>
              <a:ext cx="1808480" cy="1808480"/>
            </a:xfrm>
            <a:prstGeom prst="curvedDownArrow">
              <a:avLst/>
            </a:prstGeom>
            <a:solidFill>
              <a:schemeClr val="accent1"/>
            </a:solidFill>
            <a:ln w="3175" algn="ctr">
              <a:solidFill>
                <a:schemeClr val="bg1"/>
              </a:solidFill>
              <a:round/>
              <a:headEnd type="none" w="sm" len="sm"/>
              <a:tailEnd type="none" w="sm" len="sm"/>
            </a:ln>
            <a:effectLst>
              <a:outerShdw blurRad="50800" dist="38100" dir="5400000" algn="t" rotWithShape="0">
                <a:prstClr val="black">
                  <a:alpha val="40000"/>
                </a:prstClr>
              </a:outerShdw>
            </a:effectLst>
          </p:spPr>
          <p:txBody>
            <a:bodyPr wrap="none" lIns="0" rIns="0" rtlCol="0" anchor="ctr"/>
            <a:lstStyle/>
            <a:p>
              <a:pPr algn="ctr" eaLnBrk="0" hangingPunct="0"/>
              <a:endParaRPr lang="en-US" sz="1600" b="1" dirty="0">
                <a:solidFill>
                  <a:srgbClr val="FFFF00"/>
                </a:solidFill>
                <a:latin typeface="Neo Sans Intel" pitchFamily="34" charset="0"/>
              </a:endParaRPr>
            </a:p>
          </p:txBody>
        </p:sp>
      </p:grpSp>
      <p:cxnSp>
        <p:nvCxnSpPr>
          <p:cNvPr id="11" name="Straight Arrow Connector 10"/>
          <p:cNvCxnSpPr>
            <a:cxnSpLocks noChangeAspect="1"/>
            <a:stCxn id="6" idx="1"/>
          </p:cNvCxnSpPr>
          <p:nvPr/>
        </p:nvCxnSpPr>
        <p:spPr>
          <a:xfrm flipH="1">
            <a:off x="844550" y="800412"/>
            <a:ext cx="4480566" cy="3487109"/>
          </a:xfrm>
          <a:prstGeom prst="straightConnector1">
            <a:avLst/>
          </a:prstGeom>
          <a:ln w="19050">
            <a:solidFill>
              <a:srgbClr val="FF0000"/>
            </a:solidFill>
            <a:prstDash val="sysDash"/>
            <a:headEnd w="lg" len="lg"/>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927351" y="1877372"/>
            <a:ext cx="2432513" cy="2217109"/>
          </a:xfrm>
          <a:prstGeom prst="straightConnector1">
            <a:avLst/>
          </a:prstGeom>
          <a:ln w="19050">
            <a:solidFill>
              <a:srgbClr val="FF0000"/>
            </a:solidFill>
            <a:prstDash val="dash"/>
            <a:headEnd w="lg" len="lg"/>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477510" y="2985926"/>
            <a:ext cx="339858" cy="2276955"/>
          </a:xfrm>
          <a:prstGeom prst="straightConnector1">
            <a:avLst/>
          </a:prstGeom>
          <a:ln w="19050">
            <a:solidFill>
              <a:srgbClr val="FF0000"/>
            </a:solidFill>
            <a:prstDash val="sysDash"/>
            <a:headEnd w="lg" len="lg"/>
            <a:tailEnd type="arrow"/>
          </a:ln>
        </p:spPr>
        <p:style>
          <a:lnRef idx="1">
            <a:schemeClr val="accent1"/>
          </a:lnRef>
          <a:fillRef idx="0">
            <a:schemeClr val="accent1"/>
          </a:fillRef>
          <a:effectRef idx="0">
            <a:schemeClr val="accent1"/>
          </a:effectRef>
          <a:fontRef idx="minor">
            <a:schemeClr val="tx1"/>
          </a:fontRef>
        </p:style>
      </p:cxnSp>
      <p:pic>
        <p:nvPicPr>
          <p:cNvPr id="13" name="Picture 2" descr="http://img.ncix.com/images/56522_l.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4922520"/>
            <a:ext cx="217170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8980" y="518618"/>
            <a:ext cx="5771960" cy="5607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ounded Rectangle 16"/>
          <p:cNvSpPr>
            <a:spLocks noChangeAspect="1"/>
          </p:cNvSpPr>
          <p:nvPr/>
        </p:nvSpPr>
        <p:spPr>
          <a:xfrm>
            <a:off x="6213330" y="5332205"/>
            <a:ext cx="1289872" cy="647590"/>
          </a:xfrm>
          <a:prstGeom prst="roundRect">
            <a:avLst/>
          </a:prstGeom>
          <a:solidFill>
            <a:schemeClr val="bg2">
              <a:lumMod val="40000"/>
              <a:lumOff val="60000"/>
              <a:alpha val="88000"/>
            </a:schemeClr>
          </a:solidFill>
          <a:ln w="762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GB" sz="2000" dirty="0" err="1">
                <a:ln w="0"/>
                <a:solidFill>
                  <a:prstClr val="black"/>
                </a:solidFill>
                <a:effectLst>
                  <a:outerShdw blurRad="38100" dist="19050" dir="2700000" algn="tl" rotWithShape="0">
                    <a:prstClr val="black">
                      <a:alpha val="40000"/>
                    </a:prstClr>
                  </a:outerShdw>
                </a:effectLst>
              </a:rPr>
              <a:t>rx</a:t>
            </a:r>
            <a:r>
              <a:rPr lang="en-GB" sz="2000" dirty="0">
                <a:ln w="0"/>
                <a:solidFill>
                  <a:prstClr val="black"/>
                </a:solidFill>
                <a:effectLst>
                  <a:outerShdw blurRad="38100" dist="19050" dir="2700000" algn="tl" rotWithShape="0">
                    <a:prstClr val="black">
                      <a:alpha val="40000"/>
                    </a:prstClr>
                  </a:outerShdw>
                </a:effectLst>
              </a:rPr>
              <a:t> cost</a:t>
            </a:r>
          </a:p>
        </p:txBody>
      </p:sp>
      <p:sp>
        <p:nvSpPr>
          <p:cNvPr id="18" name="Rounded Rectangle 17"/>
          <p:cNvSpPr>
            <a:spLocks noChangeAspect="1"/>
          </p:cNvSpPr>
          <p:nvPr/>
        </p:nvSpPr>
        <p:spPr>
          <a:xfrm>
            <a:off x="10845173" y="5395151"/>
            <a:ext cx="1289872" cy="647590"/>
          </a:xfrm>
          <a:prstGeom prst="roundRect">
            <a:avLst/>
          </a:prstGeom>
          <a:solidFill>
            <a:schemeClr val="bg2">
              <a:lumMod val="40000"/>
              <a:lumOff val="60000"/>
              <a:alpha val="88000"/>
            </a:schemeClr>
          </a:solidFill>
          <a:ln w="762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GB" sz="2000" dirty="0" err="1">
                <a:ln w="0"/>
                <a:solidFill>
                  <a:prstClr val="black"/>
                </a:solidFill>
                <a:effectLst>
                  <a:outerShdw blurRad="38100" dist="19050" dir="2700000" algn="tl" rotWithShape="0">
                    <a:prstClr val="black">
                      <a:alpha val="40000"/>
                    </a:prstClr>
                  </a:outerShdw>
                </a:effectLst>
              </a:rPr>
              <a:t>tx</a:t>
            </a:r>
            <a:r>
              <a:rPr lang="en-GB" sz="2000" dirty="0">
                <a:ln w="0"/>
                <a:solidFill>
                  <a:prstClr val="black"/>
                </a:solidFill>
                <a:effectLst>
                  <a:outerShdw blurRad="38100" dist="19050" dir="2700000" algn="tl" rotWithShape="0">
                    <a:prstClr val="black">
                      <a:alpha val="40000"/>
                    </a:prstClr>
                  </a:outerShdw>
                </a:effectLst>
              </a:rPr>
              <a:t> cost</a:t>
            </a:r>
          </a:p>
        </p:txBody>
      </p:sp>
      <p:sp>
        <p:nvSpPr>
          <p:cNvPr id="23" name="Rounded Rectangle 22"/>
          <p:cNvSpPr/>
          <p:nvPr/>
        </p:nvSpPr>
        <p:spPr bwMode="auto">
          <a:xfrm>
            <a:off x="1373140" y="6063731"/>
            <a:ext cx="8897816" cy="438842"/>
          </a:xfrm>
          <a:prstGeom prst="roundRect">
            <a:avLst/>
          </a:prstGeom>
          <a:solidFill>
            <a:srgbClr val="FF66FF"/>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r>
              <a:rPr lang="en-US" sz="2000" b="1" dirty="0" smtClean="0">
                <a:effectLst>
                  <a:outerShdw blurRad="38100" dist="38100" dir="2700000" algn="tl">
                    <a:srgbClr val="000000">
                      <a:alpha val="43137"/>
                    </a:srgbClr>
                  </a:outerShdw>
                </a:effectLst>
              </a:rPr>
              <a:t>A Chain is only as strong as …..</a:t>
            </a:r>
            <a:endParaRPr lang="en-U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1846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43678" y="6441867"/>
            <a:ext cx="2572512" cy="209549"/>
          </a:xfrm>
        </p:spPr>
        <p:txBody>
          <a:bodyPr/>
          <a:lstStyle/>
          <a:p>
            <a:pPr>
              <a:defRPr/>
            </a:pPr>
            <a:r>
              <a:rPr lang="en-US" smtClean="0"/>
              <a:t>INTEL CONFIDENTIAL</a:t>
            </a:r>
            <a:endParaRPr lang="en-US" dirty="0"/>
          </a:p>
        </p:txBody>
      </p:sp>
      <p:sp>
        <p:nvSpPr>
          <p:cNvPr id="4" name="Title 1"/>
          <p:cNvSpPr>
            <a:spLocks noGrp="1"/>
          </p:cNvSpPr>
          <p:nvPr>
            <p:ph type="title"/>
          </p:nvPr>
        </p:nvSpPr>
        <p:spPr>
          <a:xfrm>
            <a:off x="358047" y="264"/>
            <a:ext cx="10757628" cy="642587"/>
          </a:xfrm>
        </p:spPr>
        <p:txBody>
          <a:bodyPr>
            <a:normAutofit fontScale="90000"/>
          </a:bodyPr>
          <a:lstStyle/>
          <a:p>
            <a:r>
              <a:rPr lang="en-US" dirty="0" smtClean="0"/>
              <a:t>Benefits – Eliminating / Hiding Overheads</a:t>
            </a:r>
            <a:endParaRPr lang="en-US" dirty="0"/>
          </a:p>
        </p:txBody>
      </p:sp>
      <p:sp>
        <p:nvSpPr>
          <p:cNvPr id="5" name="&quot;No&quot; Symbol 4"/>
          <p:cNvSpPr>
            <a:spLocks noChangeAspect="1"/>
          </p:cNvSpPr>
          <p:nvPr/>
        </p:nvSpPr>
        <p:spPr bwMode="auto">
          <a:xfrm>
            <a:off x="235859" y="992851"/>
            <a:ext cx="1909002" cy="1516424"/>
          </a:xfrm>
          <a:prstGeom prst="noSmoking">
            <a:avLst>
              <a:gd name="adj" fmla="val 2444"/>
            </a:avLst>
          </a:prstGeom>
          <a:solidFill>
            <a:srgbClr val="FF0000"/>
          </a:solidFill>
          <a:ln w="12700" algn="ctr">
            <a:solidFill>
              <a:srgbClr val="FF0000"/>
            </a:solidFill>
            <a:prstDash val="sysDot"/>
            <a:round/>
            <a:headEnd type="none" w="sm" len="sm"/>
            <a:tailEnd type="none" w="sm" len="sm"/>
          </a:ln>
          <a:effectLst/>
        </p:spPr>
        <p:txBody>
          <a:bodyPr wrap="square" lIns="0" tIns="0" rIns="0" bIns="0" rtlCol="0" anchor="ctr"/>
          <a:lstStyle/>
          <a:p>
            <a:pPr algn="ctr" eaLnBrk="0" fontAlgn="auto" hangingPunct="0">
              <a:spcBef>
                <a:spcPts val="0"/>
              </a:spcBef>
              <a:spcAft>
                <a:spcPts val="0"/>
              </a:spcAft>
            </a:pPr>
            <a:r>
              <a:rPr lang="en-US" b="1" dirty="0" smtClean="0">
                <a:solidFill>
                  <a:srgbClr val="0071C5"/>
                </a:solidFill>
                <a:latin typeface="Calibri"/>
              </a:rPr>
              <a:t>Interrupt </a:t>
            </a:r>
          </a:p>
          <a:p>
            <a:pPr algn="ctr" eaLnBrk="0" fontAlgn="auto" hangingPunct="0">
              <a:spcBef>
                <a:spcPts val="0"/>
              </a:spcBef>
              <a:spcAft>
                <a:spcPts val="0"/>
              </a:spcAft>
            </a:pPr>
            <a:r>
              <a:rPr lang="en-US" b="1" dirty="0" smtClean="0">
                <a:solidFill>
                  <a:srgbClr val="0071C5"/>
                </a:solidFill>
                <a:latin typeface="Calibri"/>
              </a:rPr>
              <a:t>Context </a:t>
            </a:r>
          </a:p>
          <a:p>
            <a:pPr algn="ctr" eaLnBrk="0" fontAlgn="auto" hangingPunct="0">
              <a:spcBef>
                <a:spcPts val="0"/>
              </a:spcBef>
              <a:spcAft>
                <a:spcPts val="0"/>
              </a:spcAft>
            </a:pPr>
            <a:r>
              <a:rPr lang="en-US" b="1" dirty="0" smtClean="0">
                <a:solidFill>
                  <a:srgbClr val="0071C5"/>
                </a:solidFill>
                <a:latin typeface="Calibri"/>
              </a:rPr>
              <a:t>Switch Overhead</a:t>
            </a:r>
            <a:endParaRPr lang="en-US" b="1" dirty="0">
              <a:solidFill>
                <a:srgbClr val="0071C5"/>
              </a:solidFill>
              <a:latin typeface="Calibri"/>
            </a:endParaRPr>
          </a:p>
        </p:txBody>
      </p:sp>
      <p:sp>
        <p:nvSpPr>
          <p:cNvPr id="6" name="&quot;No&quot; Symbol 5"/>
          <p:cNvSpPr>
            <a:spLocks noChangeAspect="1"/>
          </p:cNvSpPr>
          <p:nvPr/>
        </p:nvSpPr>
        <p:spPr bwMode="auto">
          <a:xfrm>
            <a:off x="289106" y="2610512"/>
            <a:ext cx="1909002" cy="1516424"/>
          </a:xfrm>
          <a:prstGeom prst="noSmoking">
            <a:avLst>
              <a:gd name="adj" fmla="val 2444"/>
            </a:avLst>
          </a:prstGeom>
          <a:solidFill>
            <a:srgbClr val="FF0000"/>
          </a:solidFill>
          <a:ln w="12700" algn="ctr">
            <a:solidFill>
              <a:srgbClr val="FF0000"/>
            </a:solidFill>
            <a:prstDash val="sysDot"/>
            <a:round/>
            <a:headEnd type="none" w="sm" len="sm"/>
            <a:tailEnd type="none" w="sm" len="sm"/>
          </a:ln>
          <a:effectLst/>
        </p:spPr>
        <p:txBody>
          <a:bodyPr wrap="square" lIns="0" tIns="0" rIns="0" bIns="0" rtlCol="0" anchor="ctr"/>
          <a:lstStyle/>
          <a:p>
            <a:pPr algn="ctr" eaLnBrk="0" fontAlgn="auto" hangingPunct="0">
              <a:spcBef>
                <a:spcPts val="0"/>
              </a:spcBef>
              <a:spcAft>
                <a:spcPts val="0"/>
              </a:spcAft>
            </a:pPr>
            <a:r>
              <a:rPr lang="en-US" b="1" dirty="0" smtClean="0">
                <a:solidFill>
                  <a:srgbClr val="0071C5"/>
                </a:solidFill>
                <a:latin typeface="Calibri"/>
              </a:rPr>
              <a:t>Kernel User Overhead</a:t>
            </a:r>
            <a:endParaRPr lang="en-US" b="1" dirty="0">
              <a:solidFill>
                <a:srgbClr val="0071C5"/>
              </a:solidFill>
              <a:latin typeface="Calibri"/>
            </a:endParaRPr>
          </a:p>
        </p:txBody>
      </p:sp>
      <p:sp>
        <p:nvSpPr>
          <p:cNvPr id="7" name="&quot;No&quot; Symbol 6"/>
          <p:cNvSpPr>
            <a:spLocks noChangeAspect="1"/>
          </p:cNvSpPr>
          <p:nvPr/>
        </p:nvSpPr>
        <p:spPr bwMode="auto">
          <a:xfrm>
            <a:off x="316643" y="4257548"/>
            <a:ext cx="1909002" cy="1516424"/>
          </a:xfrm>
          <a:prstGeom prst="noSmoking">
            <a:avLst>
              <a:gd name="adj" fmla="val 2444"/>
            </a:avLst>
          </a:prstGeom>
          <a:solidFill>
            <a:srgbClr val="FF0000"/>
          </a:solidFill>
          <a:ln w="12700" algn="ctr">
            <a:solidFill>
              <a:srgbClr val="FF0000"/>
            </a:solidFill>
            <a:prstDash val="sysDot"/>
            <a:round/>
            <a:headEnd type="none" w="sm" len="sm"/>
            <a:tailEnd type="none" w="sm" len="sm"/>
          </a:ln>
          <a:effectLst/>
        </p:spPr>
        <p:txBody>
          <a:bodyPr wrap="square" lIns="0" tIns="0" rIns="0" bIns="0" rtlCol="0" anchor="ctr"/>
          <a:lstStyle/>
          <a:p>
            <a:pPr algn="ctr" eaLnBrk="0" fontAlgn="auto" hangingPunct="0">
              <a:spcBef>
                <a:spcPts val="0"/>
              </a:spcBef>
              <a:spcAft>
                <a:spcPts val="0"/>
              </a:spcAft>
            </a:pPr>
            <a:r>
              <a:rPr lang="en-US" sz="1600" b="1" dirty="0" smtClean="0">
                <a:solidFill>
                  <a:srgbClr val="0071C5"/>
                </a:solidFill>
                <a:latin typeface="Calibri"/>
              </a:rPr>
              <a:t>Core To Thread Scheduling Overhead</a:t>
            </a:r>
            <a:endParaRPr lang="en-US" sz="1600" b="1" dirty="0">
              <a:solidFill>
                <a:srgbClr val="0071C5"/>
              </a:solidFill>
              <a:latin typeface="Calibri"/>
            </a:endParaRPr>
          </a:p>
        </p:txBody>
      </p:sp>
      <p:sp>
        <p:nvSpPr>
          <p:cNvPr id="8" name="TextBox 7"/>
          <p:cNvSpPr txBox="1"/>
          <p:nvPr/>
        </p:nvSpPr>
        <p:spPr>
          <a:xfrm>
            <a:off x="42887" y="515288"/>
            <a:ext cx="4203948" cy="430887"/>
          </a:xfrm>
          <a:prstGeom prst="rect">
            <a:avLst/>
          </a:prstGeom>
          <a:noFill/>
        </p:spPr>
        <p:txBody>
          <a:bodyPr wrap="square" lIns="0" tIns="0" rIns="0" bIns="0" rtlCol="0" anchor="ctr">
            <a:spAutoFit/>
          </a:bodyPr>
          <a:lstStyle/>
          <a:p>
            <a:pPr algn="ctr" fontAlgn="auto">
              <a:spcBef>
                <a:spcPts val="0"/>
              </a:spcBef>
              <a:spcAft>
                <a:spcPts val="0"/>
              </a:spcAft>
            </a:pPr>
            <a:r>
              <a:rPr lang="en-US" sz="2800" b="1" dirty="0" smtClean="0">
                <a:solidFill>
                  <a:srgbClr val="0071C5"/>
                </a:solidFill>
                <a:latin typeface="Calibri"/>
              </a:rPr>
              <a:t>Eliminating             How?</a:t>
            </a:r>
          </a:p>
        </p:txBody>
      </p:sp>
      <p:cxnSp>
        <p:nvCxnSpPr>
          <p:cNvPr id="9" name="Straight Connector 8"/>
          <p:cNvCxnSpPr/>
          <p:nvPr/>
        </p:nvCxnSpPr>
        <p:spPr>
          <a:xfrm>
            <a:off x="289124" y="946175"/>
            <a:ext cx="4742091" cy="0"/>
          </a:xfrm>
          <a:prstGeom prst="line">
            <a:avLst/>
          </a:prstGeom>
          <a:ln w="19050" cap="rnd">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678546" y="1286433"/>
            <a:ext cx="1365516" cy="430887"/>
          </a:xfrm>
          <a:prstGeom prst="rect">
            <a:avLst/>
          </a:prstGeom>
          <a:noFill/>
        </p:spPr>
        <p:txBody>
          <a:bodyPr wrap="square" lIns="0" tIns="0" rIns="0" bIns="0" rtlCol="0" anchor="ctr">
            <a:spAutoFit/>
          </a:bodyPr>
          <a:lstStyle/>
          <a:p>
            <a:pPr algn="ctr" fontAlgn="auto">
              <a:spcBef>
                <a:spcPts val="0"/>
              </a:spcBef>
              <a:spcAft>
                <a:spcPts val="0"/>
              </a:spcAft>
            </a:pPr>
            <a:r>
              <a:rPr lang="en-US" sz="2800" b="1" dirty="0" smtClean="0">
                <a:solidFill>
                  <a:srgbClr val="0071C5"/>
                </a:solidFill>
                <a:latin typeface="Calibri"/>
              </a:rPr>
              <a:t>Polling </a:t>
            </a:r>
          </a:p>
        </p:txBody>
      </p:sp>
      <p:sp>
        <p:nvSpPr>
          <p:cNvPr id="11" name="TextBox 10"/>
          <p:cNvSpPr txBox="1"/>
          <p:nvPr/>
        </p:nvSpPr>
        <p:spPr>
          <a:xfrm>
            <a:off x="2594965" y="2869898"/>
            <a:ext cx="2072260" cy="861774"/>
          </a:xfrm>
          <a:prstGeom prst="rect">
            <a:avLst/>
          </a:prstGeom>
          <a:noFill/>
        </p:spPr>
        <p:txBody>
          <a:bodyPr wrap="square" lIns="0" tIns="0" rIns="0" bIns="0" rtlCol="0" anchor="ctr">
            <a:spAutoFit/>
          </a:bodyPr>
          <a:lstStyle/>
          <a:p>
            <a:pPr algn="ctr" fontAlgn="auto">
              <a:spcBef>
                <a:spcPts val="0"/>
              </a:spcBef>
              <a:spcAft>
                <a:spcPts val="0"/>
              </a:spcAft>
            </a:pPr>
            <a:r>
              <a:rPr lang="en-US" sz="2800" b="1" dirty="0" smtClean="0">
                <a:solidFill>
                  <a:srgbClr val="0071C5"/>
                </a:solidFill>
                <a:latin typeface="Calibri"/>
              </a:rPr>
              <a:t>User Mode</a:t>
            </a:r>
          </a:p>
          <a:p>
            <a:pPr algn="ctr" fontAlgn="auto">
              <a:spcBef>
                <a:spcPts val="0"/>
              </a:spcBef>
              <a:spcAft>
                <a:spcPts val="0"/>
              </a:spcAft>
            </a:pPr>
            <a:r>
              <a:rPr lang="en-US" sz="2800" b="1" dirty="0" smtClean="0">
                <a:solidFill>
                  <a:srgbClr val="0071C5"/>
                </a:solidFill>
                <a:latin typeface="Calibri"/>
              </a:rPr>
              <a:t>Driver</a:t>
            </a:r>
          </a:p>
        </p:txBody>
      </p:sp>
      <p:sp>
        <p:nvSpPr>
          <p:cNvPr id="12" name="TextBox 11"/>
          <p:cNvSpPr txBox="1"/>
          <p:nvPr/>
        </p:nvSpPr>
        <p:spPr>
          <a:xfrm>
            <a:off x="2867931" y="4586714"/>
            <a:ext cx="1491948" cy="861774"/>
          </a:xfrm>
          <a:prstGeom prst="rect">
            <a:avLst/>
          </a:prstGeom>
          <a:noFill/>
        </p:spPr>
        <p:txBody>
          <a:bodyPr wrap="square" lIns="0" tIns="0" rIns="0" bIns="0" rtlCol="0" anchor="ctr">
            <a:spAutoFit/>
          </a:bodyPr>
          <a:lstStyle/>
          <a:p>
            <a:pPr algn="ctr" fontAlgn="auto">
              <a:spcBef>
                <a:spcPts val="0"/>
              </a:spcBef>
              <a:spcAft>
                <a:spcPts val="0"/>
              </a:spcAft>
            </a:pPr>
            <a:r>
              <a:rPr lang="en-US" sz="2800" b="1" dirty="0" err="1" smtClean="0">
                <a:solidFill>
                  <a:srgbClr val="0071C5"/>
                </a:solidFill>
                <a:latin typeface="Calibri"/>
              </a:rPr>
              <a:t>Pthread</a:t>
            </a:r>
            <a:endParaRPr lang="en-US" sz="2800" b="1" dirty="0" smtClean="0">
              <a:solidFill>
                <a:srgbClr val="0071C5"/>
              </a:solidFill>
              <a:latin typeface="Calibri"/>
            </a:endParaRPr>
          </a:p>
          <a:p>
            <a:pPr algn="ctr" fontAlgn="auto">
              <a:spcBef>
                <a:spcPts val="0"/>
              </a:spcBef>
              <a:spcAft>
                <a:spcPts val="0"/>
              </a:spcAft>
            </a:pPr>
            <a:r>
              <a:rPr lang="en-US" sz="2800" b="1" dirty="0" smtClean="0">
                <a:solidFill>
                  <a:srgbClr val="0071C5"/>
                </a:solidFill>
                <a:latin typeface="Calibri"/>
              </a:rPr>
              <a:t>Affinity</a:t>
            </a:r>
          </a:p>
        </p:txBody>
      </p:sp>
      <p:cxnSp>
        <p:nvCxnSpPr>
          <p:cNvPr id="14" name="Straight Connector 13"/>
          <p:cNvCxnSpPr/>
          <p:nvPr/>
        </p:nvCxnSpPr>
        <p:spPr>
          <a:xfrm flipV="1">
            <a:off x="2660169" y="557427"/>
            <a:ext cx="0" cy="5216545"/>
          </a:xfrm>
          <a:prstGeom prst="line">
            <a:avLst/>
          </a:prstGeom>
          <a:ln w="19050" cap="rnd">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1678" y="0"/>
            <a:ext cx="2420322" cy="993734"/>
          </a:xfrm>
          <a:prstGeom prst="rect">
            <a:avLst/>
          </a:prstGeom>
        </p:spPr>
      </p:pic>
      <p:sp>
        <p:nvSpPr>
          <p:cNvPr id="15" name="Lock"/>
          <p:cNvSpPr>
            <a:spLocks noChangeAspect="1" noEditPoints="1" noChangeArrowheads="1"/>
          </p:cNvSpPr>
          <p:nvPr/>
        </p:nvSpPr>
        <p:spPr bwMode="auto">
          <a:xfrm>
            <a:off x="6996323" y="2624162"/>
            <a:ext cx="1111568" cy="1394460"/>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sp>
        <p:nvSpPr>
          <p:cNvPr id="16" name="&quot;No&quot; Symbol 15"/>
          <p:cNvSpPr>
            <a:spLocks noChangeAspect="1"/>
          </p:cNvSpPr>
          <p:nvPr/>
        </p:nvSpPr>
        <p:spPr bwMode="auto">
          <a:xfrm>
            <a:off x="6613445" y="1023179"/>
            <a:ext cx="1518062" cy="1516424"/>
          </a:xfrm>
          <a:prstGeom prst="noSmoking">
            <a:avLst>
              <a:gd name="adj" fmla="val 2444"/>
            </a:avLst>
          </a:prstGeom>
          <a:solidFill>
            <a:srgbClr val="FF0000"/>
          </a:solidFill>
          <a:ln w="12700" algn="ctr">
            <a:solidFill>
              <a:srgbClr val="FF0000"/>
            </a:solidFill>
            <a:prstDash val="sysDot"/>
            <a:round/>
            <a:headEnd type="none" w="sm" len="sm"/>
            <a:tailEnd type="none" w="sm" len="sm"/>
          </a:ln>
          <a:effectLst/>
        </p:spPr>
        <p:txBody>
          <a:bodyPr wrap="square" lIns="0" tIns="0" rIns="0" bIns="0" rtlCol="0" anchor="ctr"/>
          <a:lstStyle/>
          <a:p>
            <a:pPr algn="ctr" eaLnBrk="0" fontAlgn="auto" hangingPunct="0">
              <a:spcBef>
                <a:spcPts val="0"/>
              </a:spcBef>
              <a:spcAft>
                <a:spcPts val="0"/>
              </a:spcAft>
            </a:pPr>
            <a:r>
              <a:rPr lang="en-US" b="1" dirty="0" smtClean="0">
                <a:solidFill>
                  <a:srgbClr val="0071C5"/>
                </a:solidFill>
                <a:latin typeface="Calibri"/>
              </a:rPr>
              <a:t> 4K Paging Overhead </a:t>
            </a:r>
            <a:endParaRPr lang="en-US" b="1" dirty="0">
              <a:solidFill>
                <a:srgbClr val="0071C5"/>
              </a:solidFill>
              <a:latin typeface="Calibri"/>
            </a:endParaRPr>
          </a:p>
        </p:txBody>
      </p:sp>
      <p:sp>
        <p:nvSpPr>
          <p:cNvPr id="18" name="&quot;No&quot; Symbol 17"/>
          <p:cNvSpPr>
            <a:spLocks noChangeAspect="1"/>
          </p:cNvSpPr>
          <p:nvPr/>
        </p:nvSpPr>
        <p:spPr bwMode="auto">
          <a:xfrm>
            <a:off x="6821573" y="2591803"/>
            <a:ext cx="1518062" cy="1516424"/>
          </a:xfrm>
          <a:prstGeom prst="noSmoking">
            <a:avLst>
              <a:gd name="adj" fmla="val 2444"/>
            </a:avLst>
          </a:prstGeom>
          <a:solidFill>
            <a:srgbClr val="FF0000"/>
          </a:solidFill>
          <a:ln w="12700" algn="ctr">
            <a:solidFill>
              <a:srgbClr val="FF0000"/>
            </a:solidFill>
            <a:prstDash val="sysDot"/>
            <a:round/>
            <a:headEnd type="none" w="sm" len="sm"/>
            <a:tailEnd type="none" w="sm" len="sm"/>
          </a:ln>
          <a:effectLst/>
        </p:spPr>
        <p:txBody>
          <a:bodyPr wrap="square" lIns="0" tIns="0" rIns="0" bIns="0" rtlCol="0" anchor="ctr"/>
          <a:lstStyle/>
          <a:p>
            <a:pPr algn="ctr" eaLnBrk="0" fontAlgn="auto" hangingPunct="0">
              <a:spcBef>
                <a:spcPts val="0"/>
              </a:spcBef>
              <a:spcAft>
                <a:spcPts val="0"/>
              </a:spcAft>
            </a:pPr>
            <a:endParaRPr lang="en-US" b="1" dirty="0">
              <a:solidFill>
                <a:srgbClr val="0071C5"/>
              </a:solidFill>
              <a:latin typeface="Calibri"/>
            </a:endParaRPr>
          </a:p>
        </p:txBody>
      </p:sp>
      <p:sp>
        <p:nvSpPr>
          <p:cNvPr id="19" name="&quot;No&quot; Symbol 18"/>
          <p:cNvSpPr>
            <a:spLocks noChangeAspect="1"/>
          </p:cNvSpPr>
          <p:nvPr/>
        </p:nvSpPr>
        <p:spPr bwMode="auto">
          <a:xfrm>
            <a:off x="6866980" y="4327249"/>
            <a:ext cx="1518062" cy="1516424"/>
          </a:xfrm>
          <a:prstGeom prst="noSmoking">
            <a:avLst>
              <a:gd name="adj" fmla="val 2444"/>
            </a:avLst>
          </a:prstGeom>
          <a:solidFill>
            <a:srgbClr val="FF0000"/>
          </a:solidFill>
          <a:ln w="12700" algn="ctr">
            <a:solidFill>
              <a:srgbClr val="FF0000"/>
            </a:solidFill>
            <a:prstDash val="sysDot"/>
            <a:round/>
            <a:headEnd type="none" w="sm" len="sm"/>
            <a:tailEnd type="none" w="sm" len="sm"/>
          </a:ln>
          <a:effectLst/>
        </p:spPr>
        <p:txBody>
          <a:bodyPr wrap="square" lIns="0" tIns="0" rIns="0" bIns="0" rtlCol="0" anchor="ctr"/>
          <a:lstStyle/>
          <a:p>
            <a:pPr algn="ctr" eaLnBrk="0" fontAlgn="auto" hangingPunct="0">
              <a:spcBef>
                <a:spcPts val="0"/>
              </a:spcBef>
              <a:spcAft>
                <a:spcPts val="0"/>
              </a:spcAft>
            </a:pPr>
            <a:r>
              <a:rPr lang="en-US" sz="1600" b="1" dirty="0" smtClean="0">
                <a:solidFill>
                  <a:srgbClr val="0071C5"/>
                </a:solidFill>
                <a:latin typeface="Calibri"/>
              </a:rPr>
              <a:t>PCI Bridge I/O Overhead</a:t>
            </a:r>
            <a:endParaRPr lang="en-US" sz="1600" b="1" dirty="0">
              <a:solidFill>
                <a:srgbClr val="0071C5"/>
              </a:solidFill>
              <a:latin typeface="Calibri"/>
            </a:endParaRPr>
          </a:p>
        </p:txBody>
      </p:sp>
      <p:sp>
        <p:nvSpPr>
          <p:cNvPr id="20" name="TextBox 19"/>
          <p:cNvSpPr txBox="1"/>
          <p:nvPr/>
        </p:nvSpPr>
        <p:spPr>
          <a:xfrm>
            <a:off x="5530219" y="533182"/>
            <a:ext cx="4514120" cy="430887"/>
          </a:xfrm>
          <a:prstGeom prst="rect">
            <a:avLst/>
          </a:prstGeom>
          <a:noFill/>
        </p:spPr>
        <p:txBody>
          <a:bodyPr wrap="none" lIns="0" tIns="0" rIns="0" bIns="0" rtlCol="0" anchor="ctr">
            <a:spAutoFit/>
          </a:bodyPr>
          <a:lstStyle/>
          <a:p>
            <a:pPr algn="ctr" fontAlgn="auto">
              <a:spcBef>
                <a:spcPts val="0"/>
              </a:spcBef>
              <a:spcAft>
                <a:spcPts val="0"/>
              </a:spcAft>
            </a:pPr>
            <a:r>
              <a:rPr lang="en-US" sz="2800" dirty="0" smtClean="0">
                <a:solidFill>
                  <a:srgbClr val="0071C5"/>
                </a:solidFill>
                <a:latin typeface="Calibri"/>
              </a:rPr>
              <a:t>Eliminating /Hiding           How?</a:t>
            </a:r>
          </a:p>
        </p:txBody>
      </p:sp>
      <p:cxnSp>
        <p:nvCxnSpPr>
          <p:cNvPr id="21" name="Straight Connector 20"/>
          <p:cNvCxnSpPr/>
          <p:nvPr/>
        </p:nvCxnSpPr>
        <p:spPr>
          <a:xfrm>
            <a:off x="5165678" y="964068"/>
            <a:ext cx="5543333" cy="0"/>
          </a:xfrm>
          <a:prstGeom prst="line">
            <a:avLst/>
          </a:prstGeom>
          <a:ln w="19050" cap="rnd">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119545" y="651037"/>
            <a:ext cx="44242" cy="5192636"/>
          </a:xfrm>
          <a:prstGeom prst="line">
            <a:avLst/>
          </a:prstGeom>
          <a:ln w="57150" cap="rnd">
            <a:solidFill>
              <a:srgbClr val="FF66FF"/>
            </a:solidFill>
            <a:headEnd w="lg" len="lg"/>
            <a:tailEnd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063806" y="1304326"/>
            <a:ext cx="1638013" cy="430887"/>
          </a:xfrm>
          <a:prstGeom prst="rect">
            <a:avLst/>
          </a:prstGeom>
          <a:noFill/>
        </p:spPr>
        <p:txBody>
          <a:bodyPr wrap="none" lIns="0" tIns="0" rIns="0" bIns="0" rtlCol="0" anchor="ctr">
            <a:spAutoFit/>
          </a:bodyPr>
          <a:lstStyle/>
          <a:p>
            <a:pPr algn="ctr" fontAlgn="auto">
              <a:spcBef>
                <a:spcPts val="0"/>
              </a:spcBef>
              <a:spcAft>
                <a:spcPts val="0"/>
              </a:spcAft>
            </a:pPr>
            <a:r>
              <a:rPr lang="en-US" sz="2800" b="1" dirty="0" smtClean="0">
                <a:solidFill>
                  <a:srgbClr val="0071C5"/>
                </a:solidFill>
                <a:latin typeface="Calibri"/>
              </a:rPr>
              <a:t>Huge Page </a:t>
            </a:r>
          </a:p>
        </p:txBody>
      </p:sp>
      <p:sp>
        <p:nvSpPr>
          <p:cNvPr id="24" name="TextBox 23"/>
          <p:cNvSpPr txBox="1"/>
          <p:nvPr/>
        </p:nvSpPr>
        <p:spPr>
          <a:xfrm>
            <a:off x="9077140" y="2815565"/>
            <a:ext cx="2777362" cy="1292662"/>
          </a:xfrm>
          <a:prstGeom prst="rect">
            <a:avLst/>
          </a:prstGeom>
          <a:noFill/>
        </p:spPr>
        <p:txBody>
          <a:bodyPr wrap="none" lIns="0" tIns="0" rIns="0" bIns="0" rtlCol="0" anchor="ctr">
            <a:spAutoFit/>
          </a:bodyPr>
          <a:lstStyle/>
          <a:p>
            <a:pPr algn="ctr" fontAlgn="auto">
              <a:spcBef>
                <a:spcPts val="0"/>
              </a:spcBef>
              <a:spcAft>
                <a:spcPts val="0"/>
              </a:spcAft>
            </a:pPr>
            <a:r>
              <a:rPr lang="en-US" sz="2800" b="1" dirty="0" smtClean="0">
                <a:solidFill>
                  <a:srgbClr val="0071C5"/>
                </a:solidFill>
                <a:latin typeface="Calibri"/>
              </a:rPr>
              <a:t>Lockless Inter-core</a:t>
            </a:r>
          </a:p>
          <a:p>
            <a:pPr algn="ctr" fontAlgn="auto">
              <a:spcBef>
                <a:spcPts val="0"/>
              </a:spcBef>
              <a:spcAft>
                <a:spcPts val="0"/>
              </a:spcAft>
            </a:pPr>
            <a:r>
              <a:rPr lang="en-US" sz="2800" b="1" dirty="0" smtClean="0">
                <a:solidFill>
                  <a:srgbClr val="0071C5"/>
                </a:solidFill>
                <a:latin typeface="Calibri"/>
              </a:rPr>
              <a:t> Communication</a:t>
            </a:r>
          </a:p>
          <a:p>
            <a:pPr algn="ctr" fontAlgn="auto">
              <a:spcBef>
                <a:spcPts val="0"/>
              </a:spcBef>
              <a:spcAft>
                <a:spcPts val="0"/>
              </a:spcAft>
            </a:pPr>
            <a:endParaRPr lang="en-US" sz="2800" b="1" dirty="0" smtClean="0">
              <a:solidFill>
                <a:srgbClr val="0071C5"/>
              </a:solidFill>
              <a:latin typeface="Calibri"/>
            </a:endParaRPr>
          </a:p>
        </p:txBody>
      </p:sp>
      <p:sp>
        <p:nvSpPr>
          <p:cNvPr id="25" name="TextBox 24"/>
          <p:cNvSpPr txBox="1"/>
          <p:nvPr/>
        </p:nvSpPr>
        <p:spPr>
          <a:xfrm>
            <a:off x="8967746" y="4845139"/>
            <a:ext cx="2918556" cy="861774"/>
          </a:xfrm>
          <a:prstGeom prst="rect">
            <a:avLst/>
          </a:prstGeom>
          <a:noFill/>
        </p:spPr>
        <p:txBody>
          <a:bodyPr wrap="none" lIns="0" tIns="0" rIns="0" bIns="0" rtlCol="0" anchor="ctr">
            <a:spAutoFit/>
          </a:bodyPr>
          <a:lstStyle/>
          <a:p>
            <a:pPr algn="ctr" fontAlgn="auto">
              <a:spcBef>
                <a:spcPts val="0"/>
              </a:spcBef>
              <a:spcAft>
                <a:spcPts val="0"/>
              </a:spcAft>
            </a:pPr>
            <a:r>
              <a:rPr lang="en-US" sz="2800" b="1" dirty="0" smtClean="0">
                <a:solidFill>
                  <a:srgbClr val="0071C5"/>
                </a:solidFill>
                <a:latin typeface="Calibri"/>
              </a:rPr>
              <a:t>High Throughput </a:t>
            </a:r>
          </a:p>
          <a:p>
            <a:pPr algn="ctr" fontAlgn="auto">
              <a:spcBef>
                <a:spcPts val="0"/>
              </a:spcBef>
              <a:spcAft>
                <a:spcPts val="0"/>
              </a:spcAft>
            </a:pPr>
            <a:r>
              <a:rPr lang="en-US" sz="2800" b="1" dirty="0" smtClean="0">
                <a:solidFill>
                  <a:srgbClr val="0071C5"/>
                </a:solidFill>
                <a:latin typeface="Calibri"/>
              </a:rPr>
              <a:t>Bulk Mode I/O calls</a:t>
            </a:r>
          </a:p>
        </p:txBody>
      </p:sp>
      <p:sp>
        <p:nvSpPr>
          <p:cNvPr id="26" name="Rounded Rectangle 25"/>
          <p:cNvSpPr/>
          <p:nvPr/>
        </p:nvSpPr>
        <p:spPr bwMode="auto">
          <a:xfrm>
            <a:off x="476250" y="6015540"/>
            <a:ext cx="9628613" cy="438842"/>
          </a:xfrm>
          <a:prstGeom prst="roundRect">
            <a:avLst/>
          </a:prstGeom>
          <a:solidFill>
            <a:srgbClr val="FF66FF"/>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r>
              <a:rPr lang="en-US" sz="2000" b="1" dirty="0" smtClean="0">
                <a:effectLst>
                  <a:outerShdw blurRad="38100" dist="38100" dir="2700000" algn="tl">
                    <a:srgbClr val="000000">
                      <a:alpha val="43137"/>
                    </a:srgbClr>
                  </a:outerShdw>
                </a:effectLst>
              </a:rPr>
              <a:t>To Tackle this challenge, what kind of devices /latency we have at our disposal? </a:t>
            </a:r>
            <a:endParaRPr lang="en-US" sz="2000" b="1" dirty="0">
              <a:effectLst>
                <a:outerShdw blurRad="38100" dist="38100" dir="2700000" algn="tl">
                  <a:srgbClr val="000000">
                    <a:alpha val="43137"/>
                  </a:srgbClr>
                </a:outerShdw>
              </a:effectLst>
            </a:endParaRPr>
          </a:p>
        </p:txBody>
      </p:sp>
      <p:cxnSp>
        <p:nvCxnSpPr>
          <p:cNvPr id="27" name="Straight Connector 26"/>
          <p:cNvCxnSpPr/>
          <p:nvPr/>
        </p:nvCxnSpPr>
        <p:spPr>
          <a:xfrm>
            <a:off x="8736571" y="557426"/>
            <a:ext cx="55084" cy="5677535"/>
          </a:xfrm>
          <a:prstGeom prst="line">
            <a:avLst/>
          </a:prstGeom>
          <a:ln w="19050" cap="rnd">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p:bldP spid="11" grpId="0"/>
      <p:bldP spid="12" grpId="0"/>
      <p:bldP spid="15" grpId="0" animBg="1"/>
      <p:bldP spid="16" grpId="0" animBg="1"/>
      <p:bldP spid="18" grpId="0" animBg="1"/>
      <p:bldP spid="19" grpId="0" animBg="1"/>
      <p:bldP spid="23"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nvSpPr>
        <p:spPr>
          <a:xfrm>
            <a:off x="1979614" y="2682228"/>
            <a:ext cx="8228012" cy="2544724"/>
          </a:xfrm>
          <a:prstGeom prst="rect">
            <a:avLst/>
          </a:prstGeom>
        </p:spPr>
        <p:txBody>
          <a:bodyPr vert="horz" lIns="0" tIns="0" rIns="0" bIns="0" rtlCol="0">
            <a:noAutofit/>
          </a:bodyPr>
          <a:lstStyle>
            <a:lvl1pPr marL="0" indent="0" algn="l" defTabSz="457178"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14" indent="-225414" algn="l" defTabSz="457178" rtl="0" eaLnBrk="1" latinLnBrk="0" hangingPunct="1">
              <a:spcBef>
                <a:spcPts val="1200"/>
              </a:spcBef>
              <a:buFont typeface="Wingdings" charset="2"/>
              <a:buChar char="§"/>
              <a:defRPr sz="1800" kern="1200" baseline="0">
                <a:solidFill>
                  <a:srgbClr val="003C71"/>
                </a:solidFill>
                <a:latin typeface="+mn-lt"/>
                <a:ea typeface="+mn-ea"/>
                <a:cs typeface="Intel Clear" panose="020B0604020203020204" pitchFamily="34" charset="0"/>
              </a:defRPr>
            </a:lvl2pPr>
            <a:lvl3pPr marL="571472" indent="-228589" algn="l" defTabSz="457178" rtl="0" eaLnBrk="1" latinLnBrk="0" hangingPunct="1">
              <a:spcBef>
                <a:spcPts val="800"/>
              </a:spcBef>
              <a:buFont typeface="Intel Clear" panose="020B0604020203020204" pitchFamily="34" charset="0"/>
              <a:buChar char="–"/>
              <a:defRPr sz="1800" kern="1200">
                <a:solidFill>
                  <a:srgbClr val="003C71"/>
                </a:solidFill>
                <a:latin typeface="+mn-lt"/>
                <a:ea typeface="+mn-ea"/>
                <a:cs typeface="Intel Clear" panose="020B0604020203020204" pitchFamily="34" charset="0"/>
              </a:defRPr>
            </a:lvl3pPr>
            <a:lvl4pPr marL="969914" indent="-228589" algn="l" defTabSz="457178" rtl="0" eaLnBrk="1" latinLnBrk="0" hangingPunct="1">
              <a:spcBef>
                <a:spcPct val="20000"/>
              </a:spcBef>
              <a:buFont typeface="Arial"/>
              <a:buChar char="–"/>
              <a:defRPr sz="1600" kern="1200">
                <a:solidFill>
                  <a:srgbClr val="003C71"/>
                </a:solidFill>
                <a:latin typeface="+mn-lt"/>
                <a:ea typeface="+mn-ea"/>
                <a:cs typeface="Intel Clear" panose="020B0604020203020204" pitchFamily="34" charset="0"/>
              </a:defRPr>
            </a:lvl4pPr>
            <a:lvl5pPr marL="1319147" indent="-228589" algn="l" defTabSz="457178" rtl="0" eaLnBrk="1" latinLnBrk="0" hangingPunct="1">
              <a:spcBef>
                <a:spcPct val="20000"/>
              </a:spcBef>
              <a:buFont typeface="Intel Clear" panose="020B0604020203020204" pitchFamily="34" charset="0"/>
              <a:buChar char="–"/>
              <a:defRPr sz="1400" kern="1200">
                <a:solidFill>
                  <a:srgbClr val="003C71"/>
                </a:solidFill>
                <a:latin typeface="+mn-lt"/>
                <a:ea typeface="+mn-ea"/>
                <a:cs typeface="Intel Clear" panose="020B0604020203020204" pitchFamily="34" charset="0"/>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dirty="0"/>
              <a:t>Technology Disclaimer:</a:t>
            </a:r>
          </a:p>
          <a:p>
            <a:r>
              <a:rPr lang="en-US" sz="1400" dirty="0"/>
              <a:t>Intel technologies’ features and benefits depend on system configuration and may require enabled hardware, software or service activation. Performance varies depending on system configuration. No computer system can be absolutely secure. Check with your system manufacturer or retailer or learn more at [intel.com]. </a:t>
            </a:r>
          </a:p>
          <a:p>
            <a:r>
              <a:rPr lang="en-US" sz="1400" b="1" dirty="0"/>
              <a:t>Performance Disclaimers (include only the relevant ones):</a:t>
            </a:r>
          </a:p>
          <a:p>
            <a:r>
              <a:rPr lang="en-US" sz="1400" dirty="0"/>
              <a:t>Cost reduction scenarios described are intended as examples of how a given Intel- based product, in the specified circumstances and configurations, may affect future costs and provide cost savings.  Circumstances will vary. Intel does not guarantee any costs or cost reduction.</a:t>
            </a:r>
          </a:p>
          <a:p>
            <a:r>
              <a:rPr lang="en-US" sz="1400" dirty="0"/>
              <a:t>Results have been estimated or simulated using internal Intel analysis or architecture simulation or modeling, and provided to you for informational purposes. Any differences in your system hardware, software or configuration may affect your actual performance.</a:t>
            </a:r>
            <a:endParaRPr lang="en-US" sz="1400" dirty="0">
              <a:solidFill>
                <a:srgbClr val="FF0000"/>
              </a:solidFill>
            </a:endParaRPr>
          </a:p>
        </p:txBody>
      </p:sp>
      <p:sp>
        <p:nvSpPr>
          <p:cNvPr id="7" name="Content Placeholder 4"/>
          <p:cNvSpPr>
            <a:spLocks noGrp="1"/>
          </p:cNvSpPr>
          <p:nvPr>
            <p:ph sz="quarter" idx="4294967295"/>
          </p:nvPr>
        </p:nvSpPr>
        <p:spPr>
          <a:xfrm>
            <a:off x="1979614" y="1328660"/>
            <a:ext cx="8228013" cy="1100138"/>
          </a:xfrm>
        </p:spPr>
        <p:txBody>
          <a:bodyPr/>
          <a:lstStyle/>
          <a:p>
            <a:r>
              <a:rPr lang="en-US" sz="1400" b="1" dirty="0"/>
              <a:t>General Disclaimer:</a:t>
            </a:r>
          </a:p>
          <a:p>
            <a:r>
              <a:rPr lang="en-US" sz="1400" dirty="0"/>
              <a:t>© Copyright 2015 Intel Corporation. All rights reserved. Intel, the Intel logo, Intel Inside, the Intel Inside logo, Intel. Experience What’s Inside are trademarks of Intel. Corporation in the U.S. and/or other countries. *Other names and brands may be claimed as the property of others.</a:t>
            </a:r>
          </a:p>
        </p:txBody>
      </p:sp>
      <p:sp>
        <p:nvSpPr>
          <p:cNvPr id="8" name="Title 5"/>
          <p:cNvSpPr>
            <a:spLocks noGrp="1"/>
          </p:cNvSpPr>
          <p:nvPr>
            <p:ph type="title"/>
          </p:nvPr>
        </p:nvSpPr>
        <p:spPr/>
        <p:txBody>
          <a:bodyPr/>
          <a:lstStyle/>
          <a:p>
            <a:r>
              <a:rPr lang="en-US" dirty="0" smtClean="0"/>
              <a:t>Legal Disclaimer</a:t>
            </a:r>
            <a:endParaRPr lang="en-US" dirty="0"/>
          </a:p>
        </p:txBody>
      </p:sp>
    </p:spTree>
    <p:extLst>
      <p:ext uri="{BB962C8B-B14F-4D97-AF65-F5344CB8AC3E}">
        <p14:creationId xmlns:p14="http://schemas.microsoft.com/office/powerpoint/2010/main" val="888020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7012" y="0"/>
            <a:ext cx="8229600" cy="797967"/>
          </a:xfrm>
        </p:spPr>
        <p:txBody>
          <a:bodyPr/>
          <a:lstStyle/>
          <a:p>
            <a:r>
              <a:rPr lang="en-US" dirty="0" smtClean="0"/>
              <a:t>L1 Cache With 4 Cycle Latency </a:t>
            </a:r>
            <a:endParaRPr lang="en-US" dirty="0"/>
          </a:p>
        </p:txBody>
      </p:sp>
      <p:sp>
        <p:nvSpPr>
          <p:cNvPr id="3" name="Footer Placeholder 2"/>
          <p:cNvSpPr>
            <a:spLocks noGrp="1"/>
          </p:cNvSpPr>
          <p:nvPr>
            <p:ph type="ftr" sz="quarter" idx="10"/>
          </p:nvPr>
        </p:nvSpPr>
        <p:spPr/>
        <p:txBody>
          <a:bodyPr/>
          <a:lstStyle/>
          <a:p>
            <a:r>
              <a:rPr lang="en-US" smtClean="0">
                <a:solidFill>
                  <a:prstClr val="white"/>
                </a:solidFill>
              </a:rPr>
              <a:t>Intel Confidential</a:t>
            </a:r>
            <a:endParaRPr lang="en-US" dirty="0">
              <a:solidFill>
                <a:prstClr val="white"/>
              </a:solidFill>
            </a:endParaRPr>
          </a:p>
        </p:txBody>
      </p:sp>
      <p:sp>
        <p:nvSpPr>
          <p:cNvPr id="5" name="Rectangle 4"/>
          <p:cNvSpPr/>
          <p:nvPr/>
        </p:nvSpPr>
        <p:spPr bwMode="auto">
          <a:xfrm>
            <a:off x="5647592" y="3814926"/>
            <a:ext cx="1565031" cy="641839"/>
          </a:xfrm>
          <a:prstGeom prst="rect">
            <a:avLst/>
          </a:prstGeom>
          <a:solidFill>
            <a:srgbClr val="008000"/>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r>
              <a:rPr lang="en-US" sz="2400" b="1" dirty="0">
                <a:solidFill>
                  <a:schemeClr val="bg1"/>
                </a:solidFill>
                <a:effectLst>
                  <a:outerShdw blurRad="38100" dist="38100" dir="2700000" algn="tl">
                    <a:srgbClr val="000000">
                      <a:alpha val="43137"/>
                    </a:srgbClr>
                  </a:outerShdw>
                </a:effectLst>
              </a:rPr>
              <a:t>L1 Cache </a:t>
            </a:r>
          </a:p>
        </p:txBody>
      </p:sp>
      <p:sp>
        <p:nvSpPr>
          <p:cNvPr id="6" name="Oval 5"/>
          <p:cNvSpPr/>
          <p:nvPr/>
        </p:nvSpPr>
        <p:spPr bwMode="auto">
          <a:xfrm>
            <a:off x="5709138" y="1591408"/>
            <a:ext cx="1503485" cy="747346"/>
          </a:xfrm>
          <a:prstGeom prst="ellipse">
            <a:avLst/>
          </a:prstGeom>
          <a:solidFill>
            <a:schemeClr val="accent1"/>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r>
              <a:rPr lang="en-US" sz="2400" b="1" dirty="0">
                <a:solidFill>
                  <a:schemeClr val="bg1"/>
                </a:solidFill>
                <a:effectLst>
                  <a:outerShdw blurRad="38100" dist="38100" dir="2700000" algn="tl">
                    <a:srgbClr val="000000">
                      <a:alpha val="43137"/>
                    </a:srgbClr>
                  </a:outerShdw>
                </a:effectLst>
              </a:rPr>
              <a:t>Core 0</a:t>
            </a:r>
          </a:p>
        </p:txBody>
      </p:sp>
      <p:sp>
        <p:nvSpPr>
          <p:cNvPr id="7" name="Curved Up Arrow 6"/>
          <p:cNvSpPr/>
          <p:nvPr/>
        </p:nvSpPr>
        <p:spPr bwMode="auto">
          <a:xfrm>
            <a:off x="6201506" y="2431998"/>
            <a:ext cx="518746" cy="889628"/>
          </a:xfrm>
          <a:prstGeom prst="curvedUpArrow">
            <a:avLst/>
          </a:prstGeom>
          <a:solidFill>
            <a:schemeClr val="bg2">
              <a:lumMod val="50000"/>
            </a:schemeClr>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endParaRPr lang="en-US" sz="1200" dirty="0">
              <a:solidFill>
                <a:schemeClr val="bg1"/>
              </a:solidFill>
              <a:effectLst>
                <a:outerShdw blurRad="38100" dist="38100" dir="2700000" algn="tl">
                  <a:srgbClr val="000000">
                    <a:alpha val="43137"/>
                  </a:srgbClr>
                </a:outerShdw>
              </a:effectLst>
            </a:endParaRPr>
          </a:p>
        </p:txBody>
      </p:sp>
      <p:sp>
        <p:nvSpPr>
          <p:cNvPr id="8" name="Explosion 1 7"/>
          <p:cNvSpPr>
            <a:spLocks noChangeAspect="1"/>
          </p:cNvSpPr>
          <p:nvPr/>
        </p:nvSpPr>
        <p:spPr bwMode="auto">
          <a:xfrm>
            <a:off x="4645268" y="1965081"/>
            <a:ext cx="1356544" cy="1356544"/>
          </a:xfrm>
          <a:prstGeom prst="irregularSeal1">
            <a:avLst/>
          </a:prstGeom>
          <a:solidFill>
            <a:schemeClr val="accent1"/>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r>
              <a:rPr lang="en-US" sz="1600" b="1" dirty="0">
                <a:solidFill>
                  <a:schemeClr val="bg1"/>
                </a:solidFill>
                <a:effectLst>
                  <a:outerShdw blurRad="38100" dist="38100" dir="2700000" algn="tl">
                    <a:srgbClr val="000000">
                      <a:alpha val="43137"/>
                    </a:srgbClr>
                  </a:outerShdw>
                </a:effectLst>
              </a:rPr>
              <a:t>Latency</a:t>
            </a:r>
          </a:p>
          <a:p>
            <a:pPr algn="ctr" eaLnBrk="0" hangingPunct="0"/>
            <a:r>
              <a:rPr lang="en-US" sz="1600" b="1" dirty="0">
                <a:solidFill>
                  <a:schemeClr val="bg1"/>
                </a:solidFill>
                <a:effectLst>
                  <a:outerShdw blurRad="38100" dist="38100" dir="2700000" algn="tl">
                    <a:srgbClr val="000000">
                      <a:alpha val="43137"/>
                    </a:srgbClr>
                  </a:outerShdw>
                </a:effectLst>
              </a:rPr>
              <a:t>4 cycle </a:t>
            </a:r>
          </a:p>
        </p:txBody>
      </p:sp>
      <p:sp>
        <p:nvSpPr>
          <p:cNvPr id="4" name="Rounded Rectangle 3"/>
          <p:cNvSpPr/>
          <p:nvPr/>
        </p:nvSpPr>
        <p:spPr bwMode="auto">
          <a:xfrm>
            <a:off x="1150620" y="5591908"/>
            <a:ext cx="9447042" cy="580292"/>
          </a:xfrm>
          <a:prstGeom prst="roundRect">
            <a:avLst/>
          </a:prstGeom>
          <a:solidFill>
            <a:schemeClr val="accent1"/>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r>
              <a:rPr lang="en-US" sz="2000" b="1" dirty="0">
                <a:solidFill>
                  <a:schemeClr val="bg1"/>
                </a:solidFill>
                <a:effectLst>
                  <a:outerShdw blurRad="38100" dist="38100" dir="2700000" algn="tl">
                    <a:srgbClr val="000000">
                      <a:alpha val="43137"/>
                    </a:srgbClr>
                  </a:outerShdw>
                </a:effectLst>
              </a:rPr>
              <a:t>With  4 cycles Latency, achieving Rx budget of 19 cycles seems within reach.  </a:t>
            </a:r>
          </a:p>
        </p:txBody>
      </p:sp>
      <p:sp>
        <p:nvSpPr>
          <p:cNvPr id="17" name="Explosion 1 16"/>
          <p:cNvSpPr>
            <a:spLocks noChangeAspect="1"/>
          </p:cNvSpPr>
          <p:nvPr/>
        </p:nvSpPr>
        <p:spPr bwMode="auto">
          <a:xfrm>
            <a:off x="3570262" y="943823"/>
            <a:ext cx="1356544" cy="1356544"/>
          </a:xfrm>
          <a:prstGeom prst="irregularSeal1">
            <a:avLst/>
          </a:prstGeom>
          <a:solidFill>
            <a:srgbClr val="66FF33"/>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r>
              <a:rPr lang="en-US" sz="1600" b="1" dirty="0">
                <a:solidFill>
                  <a:schemeClr val="tx2">
                    <a:lumMod val="50000"/>
                  </a:schemeClr>
                </a:solidFill>
                <a:effectLst>
                  <a:outerShdw blurRad="38100" dist="38100" dir="2700000" algn="tl">
                    <a:srgbClr val="000000">
                      <a:alpha val="43137"/>
                    </a:srgbClr>
                  </a:outerShdw>
                </a:effectLst>
              </a:rPr>
              <a:t>L1 Cache Hit</a:t>
            </a:r>
          </a:p>
        </p:txBody>
      </p:sp>
      <p:sp>
        <p:nvSpPr>
          <p:cNvPr id="9" name="TextBox 8"/>
          <p:cNvSpPr txBox="1"/>
          <p:nvPr/>
        </p:nvSpPr>
        <p:spPr>
          <a:xfrm>
            <a:off x="6720252" y="2658294"/>
            <a:ext cx="2228175" cy="246221"/>
          </a:xfrm>
          <a:prstGeom prst="rect">
            <a:avLst/>
          </a:prstGeom>
          <a:noFill/>
        </p:spPr>
        <p:txBody>
          <a:bodyPr wrap="none" lIns="0" tIns="0" rIns="0" bIns="0" rtlCol="0" anchor="ctr">
            <a:spAutoFit/>
          </a:bodyPr>
          <a:lstStyle/>
          <a:p>
            <a:pPr algn="ctr" eaLnBrk="1" hangingPunct="1"/>
            <a:r>
              <a:rPr lang="en-US" sz="1600" b="1" dirty="0" smtClean="0">
                <a:latin typeface="+mn-lt"/>
                <a:ea typeface="Geneva" charset="0"/>
                <a:cs typeface="Geneva" charset="0"/>
              </a:rPr>
              <a:t>Read Packet Descriptor</a:t>
            </a:r>
            <a:endParaRPr lang="en-US" sz="1600" b="1" dirty="0">
              <a:latin typeface="+mn-lt"/>
              <a:ea typeface="Geneva" charset="0"/>
              <a:cs typeface="Geneva" charset="0"/>
            </a:endParaRPr>
          </a:p>
        </p:txBody>
      </p:sp>
      <p:sp>
        <p:nvSpPr>
          <p:cNvPr id="10" name="Rounded Rectangle 9"/>
          <p:cNvSpPr/>
          <p:nvPr/>
        </p:nvSpPr>
        <p:spPr bwMode="auto">
          <a:xfrm>
            <a:off x="7238998" y="2568044"/>
            <a:ext cx="1824697" cy="426720"/>
          </a:xfrm>
          <a:prstGeom prst="roundRect">
            <a:avLst/>
          </a:prstGeom>
          <a:noFill/>
          <a:ln w="28575" algn="ctr">
            <a:solidFill>
              <a:schemeClr val="bg2"/>
            </a:solidFill>
            <a:round/>
            <a:headEnd type="none" w="sm" len="sm"/>
            <a:tailEnd type="none" w="sm" len="sm"/>
          </a:ln>
          <a:effectLst/>
        </p:spPr>
        <p:txBody>
          <a:bodyPr lIns="0" tIns="0" rIns="0" bIns="0" rtlCol="0" anchor="ctr"/>
          <a:lstStyle/>
          <a:p>
            <a:pPr algn="ctr"/>
            <a:endParaRPr lang="en-US" sz="1200" dirty="0">
              <a:solidFill>
                <a:schemeClr val="bg1"/>
              </a:solidFill>
              <a:effectLst>
                <a:outerShdw blurRad="38100" dist="38100" dir="2700000" algn="tl">
                  <a:srgbClr val="000000">
                    <a:alpha val="43137"/>
                  </a:srgbClr>
                </a:outerShdw>
              </a:effectLst>
              <a:latin typeface="+mn-lt"/>
              <a:ea typeface="Geneva" charset="0"/>
              <a:cs typeface="Geneva"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1678" y="0"/>
            <a:ext cx="2420322" cy="993734"/>
          </a:xfrm>
          <a:prstGeom prst="rect">
            <a:avLst/>
          </a:prstGeom>
        </p:spPr>
      </p:pic>
    </p:spTree>
    <p:extLst>
      <p:ext uri="{BB962C8B-B14F-4D97-AF65-F5344CB8AC3E}">
        <p14:creationId xmlns:p14="http://schemas.microsoft.com/office/powerpoint/2010/main" val="3627103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6715859" y="4143098"/>
            <a:ext cx="3006968" cy="1217636"/>
          </a:xfrm>
          <a:prstGeom prst="rect">
            <a:avLst/>
          </a:prstGeom>
          <a:solidFill>
            <a:srgbClr val="008000"/>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eaLnBrk="0" hangingPunct="0"/>
            <a:r>
              <a:rPr lang="en-US" sz="2400" b="1" dirty="0">
                <a:solidFill>
                  <a:schemeClr val="bg1"/>
                </a:solidFill>
                <a:effectLst>
                  <a:outerShdw blurRad="38100" dist="38100" dir="2700000" algn="tl">
                    <a:srgbClr val="000000">
                      <a:alpha val="43137"/>
                    </a:srgbClr>
                  </a:outerShdw>
                </a:effectLst>
              </a:rPr>
              <a:t>Last Level Cache </a:t>
            </a:r>
          </a:p>
        </p:txBody>
      </p:sp>
      <p:sp>
        <p:nvSpPr>
          <p:cNvPr id="15" name="Rectangle 14"/>
          <p:cNvSpPr/>
          <p:nvPr/>
        </p:nvSpPr>
        <p:spPr bwMode="auto">
          <a:xfrm>
            <a:off x="7089532" y="3197472"/>
            <a:ext cx="2259622" cy="641839"/>
          </a:xfrm>
          <a:prstGeom prst="rect">
            <a:avLst/>
          </a:prstGeom>
          <a:solidFill>
            <a:srgbClr val="008000"/>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eaLnBrk="0" hangingPunct="0"/>
            <a:r>
              <a:rPr lang="en-US" sz="2000" b="1" dirty="0">
                <a:solidFill>
                  <a:schemeClr val="bg1"/>
                </a:solidFill>
                <a:effectLst>
                  <a:outerShdw blurRad="38100" dist="38100" dir="2700000" algn="tl">
                    <a:srgbClr val="000000">
                      <a:alpha val="43137"/>
                    </a:srgbClr>
                  </a:outerShdw>
                </a:effectLst>
              </a:rPr>
              <a:t>L2 Cache </a:t>
            </a:r>
          </a:p>
        </p:txBody>
      </p:sp>
      <p:sp>
        <p:nvSpPr>
          <p:cNvPr id="2" name="Title 1"/>
          <p:cNvSpPr>
            <a:spLocks noGrp="1"/>
          </p:cNvSpPr>
          <p:nvPr>
            <p:ph type="title"/>
          </p:nvPr>
        </p:nvSpPr>
        <p:spPr>
          <a:xfrm>
            <a:off x="259076" y="-13858"/>
            <a:ext cx="11932923" cy="797967"/>
          </a:xfrm>
        </p:spPr>
        <p:txBody>
          <a:bodyPr/>
          <a:lstStyle/>
          <a:p>
            <a:r>
              <a:rPr lang="en-US" sz="2800" u="sng" dirty="0" smtClean="0"/>
              <a:t>Challenge</a:t>
            </a:r>
            <a:r>
              <a:rPr lang="en-US" sz="2800" dirty="0" smtClean="0"/>
              <a:t>: What if there is L1 Cache Miss and LLC Hit?</a:t>
            </a:r>
            <a:endParaRPr lang="en-US" sz="2800" dirty="0"/>
          </a:p>
        </p:txBody>
      </p:sp>
      <p:sp>
        <p:nvSpPr>
          <p:cNvPr id="3" name="Footer Placeholder 2"/>
          <p:cNvSpPr>
            <a:spLocks noGrp="1"/>
          </p:cNvSpPr>
          <p:nvPr>
            <p:ph type="ftr" sz="quarter" idx="10"/>
          </p:nvPr>
        </p:nvSpPr>
        <p:spPr/>
        <p:txBody>
          <a:bodyPr/>
          <a:lstStyle/>
          <a:p>
            <a:r>
              <a:rPr lang="en-US" smtClean="0">
                <a:solidFill>
                  <a:prstClr val="white"/>
                </a:solidFill>
              </a:rPr>
              <a:t>Intel Confidential</a:t>
            </a:r>
            <a:endParaRPr lang="en-US" dirty="0">
              <a:solidFill>
                <a:prstClr val="white"/>
              </a:solidFill>
            </a:endParaRPr>
          </a:p>
        </p:txBody>
      </p:sp>
      <p:sp>
        <p:nvSpPr>
          <p:cNvPr id="5" name="Rectangle 4"/>
          <p:cNvSpPr/>
          <p:nvPr/>
        </p:nvSpPr>
        <p:spPr bwMode="auto">
          <a:xfrm>
            <a:off x="2587870" y="2391508"/>
            <a:ext cx="1565031" cy="641839"/>
          </a:xfrm>
          <a:prstGeom prst="rect">
            <a:avLst/>
          </a:prstGeom>
          <a:solidFill>
            <a:srgbClr val="008000"/>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r>
              <a:rPr lang="en-US" sz="2400" b="1" dirty="0">
                <a:solidFill>
                  <a:schemeClr val="bg1"/>
                </a:solidFill>
                <a:effectLst>
                  <a:outerShdw blurRad="38100" dist="38100" dir="2700000" algn="tl">
                    <a:srgbClr val="000000">
                      <a:alpha val="43137"/>
                    </a:srgbClr>
                  </a:outerShdw>
                </a:effectLst>
              </a:rPr>
              <a:t>L1 Cache </a:t>
            </a:r>
          </a:p>
        </p:txBody>
      </p:sp>
      <p:sp>
        <p:nvSpPr>
          <p:cNvPr id="6" name="Oval 5"/>
          <p:cNvSpPr/>
          <p:nvPr/>
        </p:nvSpPr>
        <p:spPr bwMode="auto">
          <a:xfrm>
            <a:off x="2587870" y="773723"/>
            <a:ext cx="1503485" cy="747346"/>
          </a:xfrm>
          <a:prstGeom prst="ellipse">
            <a:avLst/>
          </a:prstGeom>
          <a:solidFill>
            <a:schemeClr val="accent1"/>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r>
              <a:rPr lang="en-US" sz="2400" b="1" dirty="0">
                <a:solidFill>
                  <a:schemeClr val="bg1"/>
                </a:solidFill>
                <a:effectLst>
                  <a:outerShdw blurRad="38100" dist="38100" dir="2700000" algn="tl">
                    <a:srgbClr val="000000">
                      <a:alpha val="43137"/>
                    </a:srgbClr>
                  </a:outerShdw>
                </a:effectLst>
              </a:rPr>
              <a:t>Core 0</a:t>
            </a:r>
          </a:p>
        </p:txBody>
      </p:sp>
      <p:cxnSp>
        <p:nvCxnSpPr>
          <p:cNvPr id="10" name="Straight Connector 9"/>
          <p:cNvCxnSpPr/>
          <p:nvPr/>
        </p:nvCxnSpPr>
        <p:spPr>
          <a:xfrm>
            <a:off x="5744674" y="695677"/>
            <a:ext cx="38102" cy="4833196"/>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7312273" y="2412027"/>
            <a:ext cx="1565031" cy="641839"/>
          </a:xfrm>
          <a:prstGeom prst="rect">
            <a:avLst/>
          </a:prstGeom>
          <a:solidFill>
            <a:srgbClr val="008000"/>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eaLnBrk="0" hangingPunct="0"/>
            <a:r>
              <a:rPr lang="en-US" sz="2000" b="1" dirty="0">
                <a:solidFill>
                  <a:schemeClr val="bg1"/>
                </a:solidFill>
                <a:effectLst>
                  <a:outerShdw blurRad="38100" dist="38100" dir="2700000" algn="tl">
                    <a:srgbClr val="000000">
                      <a:alpha val="43137"/>
                    </a:srgbClr>
                  </a:outerShdw>
                </a:effectLst>
              </a:rPr>
              <a:t>L1 Cache </a:t>
            </a:r>
          </a:p>
        </p:txBody>
      </p:sp>
      <p:sp>
        <p:nvSpPr>
          <p:cNvPr id="12" name="Oval 11"/>
          <p:cNvSpPr/>
          <p:nvPr/>
        </p:nvSpPr>
        <p:spPr bwMode="auto">
          <a:xfrm>
            <a:off x="7071365" y="817434"/>
            <a:ext cx="1503485" cy="747346"/>
          </a:xfrm>
          <a:prstGeom prst="ellipse">
            <a:avLst/>
          </a:prstGeom>
          <a:solidFill>
            <a:schemeClr val="accent1"/>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r>
              <a:rPr lang="en-US" sz="2400" b="1" dirty="0">
                <a:solidFill>
                  <a:schemeClr val="bg1"/>
                </a:solidFill>
                <a:effectLst>
                  <a:outerShdw blurRad="38100" dist="38100" dir="2700000" algn="tl">
                    <a:srgbClr val="000000">
                      <a:alpha val="43137"/>
                    </a:srgbClr>
                  </a:outerShdw>
                </a:effectLst>
              </a:rPr>
              <a:t>Core 0</a:t>
            </a:r>
          </a:p>
        </p:txBody>
      </p:sp>
      <p:sp>
        <p:nvSpPr>
          <p:cNvPr id="13" name="Curved Up Arrow 12"/>
          <p:cNvSpPr/>
          <p:nvPr/>
        </p:nvSpPr>
        <p:spPr bwMode="auto">
          <a:xfrm>
            <a:off x="7347015" y="1586393"/>
            <a:ext cx="518746" cy="2963545"/>
          </a:xfrm>
          <a:prstGeom prst="curvedUpArrow">
            <a:avLst/>
          </a:prstGeom>
          <a:solidFill>
            <a:srgbClr val="FF0000"/>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endParaRPr lang="en-US" sz="1200" dirty="0">
              <a:solidFill>
                <a:schemeClr val="bg1"/>
              </a:solidFill>
              <a:effectLst>
                <a:outerShdw blurRad="38100" dist="38100" dir="2700000" algn="tl">
                  <a:srgbClr val="000000">
                    <a:alpha val="43137"/>
                  </a:srgbClr>
                </a:outerShdw>
              </a:effectLst>
            </a:endParaRPr>
          </a:p>
        </p:txBody>
      </p:sp>
      <p:sp>
        <p:nvSpPr>
          <p:cNvPr id="14" name="Explosion 1 13"/>
          <p:cNvSpPr>
            <a:spLocks noChangeAspect="1"/>
          </p:cNvSpPr>
          <p:nvPr/>
        </p:nvSpPr>
        <p:spPr bwMode="auto">
          <a:xfrm>
            <a:off x="6148754" y="3735901"/>
            <a:ext cx="1356544" cy="1484033"/>
          </a:xfrm>
          <a:prstGeom prst="irregularSeal1">
            <a:avLst/>
          </a:prstGeom>
          <a:solidFill>
            <a:srgbClr val="FF0066"/>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r>
              <a:rPr lang="en-US" sz="1400" b="1" dirty="0">
                <a:solidFill>
                  <a:schemeClr val="bg1"/>
                </a:solidFill>
                <a:effectLst>
                  <a:outerShdw blurRad="38100" dist="38100" dir="2700000" algn="tl">
                    <a:srgbClr val="000000">
                      <a:alpha val="43137"/>
                    </a:srgbClr>
                  </a:outerShdw>
                </a:effectLst>
              </a:rPr>
              <a:t>LLC Cache </a:t>
            </a:r>
          </a:p>
          <a:p>
            <a:pPr algn="ctr" eaLnBrk="0" hangingPunct="0"/>
            <a:r>
              <a:rPr lang="en-US" sz="1400" b="1" dirty="0">
                <a:solidFill>
                  <a:schemeClr val="bg1"/>
                </a:solidFill>
                <a:effectLst>
                  <a:outerShdw blurRad="38100" dist="38100" dir="2700000" algn="tl">
                    <a:srgbClr val="000000">
                      <a:alpha val="43137"/>
                    </a:srgbClr>
                  </a:outerShdw>
                </a:effectLst>
              </a:rPr>
              <a:t>40 cycle </a:t>
            </a:r>
          </a:p>
        </p:txBody>
      </p:sp>
      <p:sp>
        <p:nvSpPr>
          <p:cNvPr id="19" name="Rounded Rectangle 18"/>
          <p:cNvSpPr/>
          <p:nvPr/>
        </p:nvSpPr>
        <p:spPr bwMode="auto">
          <a:xfrm>
            <a:off x="259077" y="5591908"/>
            <a:ext cx="10338585" cy="580292"/>
          </a:xfrm>
          <a:prstGeom prst="roundRect">
            <a:avLst/>
          </a:prstGeom>
          <a:solidFill>
            <a:schemeClr val="tx1"/>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r>
              <a:rPr lang="en-US" sz="2400" b="1" dirty="0">
                <a:solidFill>
                  <a:srgbClr val="FF0000"/>
                </a:solidFill>
                <a:effectLst>
                  <a:outerShdw blurRad="38100" dist="38100" dir="2700000" algn="tl">
                    <a:srgbClr val="000000">
                      <a:alpha val="43137"/>
                    </a:srgbClr>
                  </a:outerShdw>
                </a:effectLst>
              </a:rPr>
              <a:t>With  40 cycles LLC Hit, How will you achieve Rx budget of 19 cycles ?</a:t>
            </a:r>
          </a:p>
        </p:txBody>
      </p:sp>
      <p:cxnSp>
        <p:nvCxnSpPr>
          <p:cNvPr id="21" name="Straight Connector 20"/>
          <p:cNvCxnSpPr/>
          <p:nvPr/>
        </p:nvCxnSpPr>
        <p:spPr>
          <a:xfrm>
            <a:off x="2645752" y="2160573"/>
            <a:ext cx="1222131" cy="1203353"/>
          </a:xfrm>
          <a:prstGeom prst="line">
            <a:avLst/>
          </a:prstGeom>
          <a:ln w="57150">
            <a:solidFill>
              <a:srgbClr val="FF0000"/>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440500" y="2077047"/>
            <a:ext cx="1199935" cy="1120425"/>
          </a:xfrm>
          <a:prstGeom prst="line">
            <a:avLst/>
          </a:prstGeom>
          <a:ln w="57150">
            <a:solidFill>
              <a:srgbClr val="FF0000"/>
            </a:solidFill>
            <a:headEnd w="lg" len="lg"/>
            <a:tailEnd w="lg" len="lg"/>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78489" y="2771299"/>
            <a:ext cx="912109" cy="492443"/>
          </a:xfrm>
          <a:prstGeom prst="rect">
            <a:avLst/>
          </a:prstGeom>
          <a:noFill/>
        </p:spPr>
        <p:txBody>
          <a:bodyPr wrap="none" lIns="0" tIns="0" rIns="0" bIns="0" rtlCol="0" anchor="ctr">
            <a:spAutoFit/>
          </a:bodyPr>
          <a:lstStyle/>
          <a:p>
            <a:pPr algn="ctr" eaLnBrk="1" hangingPunct="1"/>
            <a:r>
              <a:rPr lang="en-US" sz="1600" b="1" dirty="0" smtClean="0">
                <a:solidFill>
                  <a:srgbClr val="0033CC"/>
                </a:solidFill>
                <a:ea typeface="Geneva" charset="0"/>
                <a:cs typeface="Geneva" charset="0"/>
              </a:rPr>
              <a:t>L1 Cache </a:t>
            </a:r>
          </a:p>
          <a:p>
            <a:pPr algn="ctr" eaLnBrk="1" hangingPunct="1"/>
            <a:r>
              <a:rPr lang="en-US" sz="1600" b="1" dirty="0" smtClean="0">
                <a:solidFill>
                  <a:srgbClr val="0033CC"/>
                </a:solidFill>
                <a:ea typeface="Geneva" charset="0"/>
                <a:cs typeface="Geneva" charset="0"/>
              </a:rPr>
              <a:t>Miss</a:t>
            </a:r>
            <a:endParaRPr lang="en-US" sz="1600" b="1" dirty="0">
              <a:solidFill>
                <a:srgbClr val="0033CC"/>
              </a:solidFill>
              <a:ea typeface="Geneva" charset="0"/>
              <a:cs typeface="Geneva" charset="0"/>
            </a:endParaRPr>
          </a:p>
        </p:txBody>
      </p:sp>
      <p:sp>
        <p:nvSpPr>
          <p:cNvPr id="17" name="Explosion 1 16"/>
          <p:cNvSpPr>
            <a:spLocks noChangeAspect="1"/>
          </p:cNvSpPr>
          <p:nvPr/>
        </p:nvSpPr>
        <p:spPr bwMode="auto">
          <a:xfrm>
            <a:off x="9606637" y="1087896"/>
            <a:ext cx="2414016" cy="2414016"/>
          </a:xfrm>
          <a:prstGeom prst="irregularSeal1">
            <a:avLst/>
          </a:prstGeom>
          <a:solidFill>
            <a:srgbClr val="66FF33"/>
          </a:solidFill>
          <a:ln w="12700" algn="ctr">
            <a:solidFill>
              <a:schemeClr val="bg2"/>
            </a:solidFill>
            <a:round/>
            <a:headEnd type="none" w="sm" len="sm"/>
            <a:tailEnd type="none" w="sm" len="sm"/>
          </a:ln>
          <a:effectLst/>
        </p:spPr>
        <p:txBody>
          <a:bodyPr lIns="0" tIns="0" rIns="0" bIns="0" rtlCol="0" anchor="ctr"/>
          <a:lstStyle/>
          <a:p>
            <a:pPr algn="ctr"/>
            <a:r>
              <a:rPr lang="en-US" sz="2400" b="1" dirty="0" smtClean="0">
                <a:effectLst>
                  <a:outerShdw blurRad="38100" dist="38100" dir="2700000" algn="tl">
                    <a:srgbClr val="000000">
                      <a:alpha val="43137"/>
                    </a:srgbClr>
                  </a:outerShdw>
                </a:effectLst>
                <a:ea typeface="Geneva" charset="0"/>
                <a:cs typeface="Geneva" charset="0"/>
              </a:rPr>
              <a:t>How?</a:t>
            </a:r>
            <a:endParaRPr lang="en-US" sz="2400" b="1" dirty="0">
              <a:effectLst>
                <a:outerShdw blurRad="38100" dist="38100" dir="2700000" algn="tl">
                  <a:srgbClr val="000000">
                    <a:alpha val="43137"/>
                  </a:srgbClr>
                </a:outerShdw>
              </a:effectLst>
              <a:latin typeface="+mn-lt"/>
              <a:ea typeface="Geneva" charset="0"/>
              <a:cs typeface="Geneva" charset="0"/>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1678" y="0"/>
            <a:ext cx="2420322" cy="993734"/>
          </a:xfrm>
          <a:prstGeom prst="rect">
            <a:avLst/>
          </a:prstGeom>
        </p:spPr>
      </p:pic>
    </p:spTree>
    <p:extLst>
      <p:ext uri="{BB962C8B-B14F-4D97-AF65-F5344CB8AC3E}">
        <p14:creationId xmlns:p14="http://schemas.microsoft.com/office/powerpoint/2010/main" val="1496308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78" y="-89809"/>
            <a:ext cx="11917857" cy="797967"/>
          </a:xfrm>
        </p:spPr>
        <p:txBody>
          <a:bodyPr>
            <a:normAutofit/>
          </a:bodyPr>
          <a:lstStyle/>
          <a:p>
            <a:r>
              <a:rPr lang="en-US" sz="2800" dirty="0" smtClean="0"/>
              <a:t>DPDK Trail Blazing - Performance &amp; Functionality </a:t>
            </a:r>
            <a:endParaRPr lang="en-US" sz="2800" dirty="0"/>
          </a:p>
        </p:txBody>
      </p:sp>
      <p:sp>
        <p:nvSpPr>
          <p:cNvPr id="3" name="Footer Placeholder 2"/>
          <p:cNvSpPr>
            <a:spLocks noGrp="1"/>
          </p:cNvSpPr>
          <p:nvPr>
            <p:ph type="ftr" sz="quarter" idx="10"/>
          </p:nvPr>
        </p:nvSpPr>
        <p:spPr>
          <a:xfrm>
            <a:off x="8158544" y="6587512"/>
            <a:ext cx="1463040" cy="261610"/>
          </a:xfrm>
        </p:spPr>
        <p:txBody>
          <a:bodyPr/>
          <a:lstStyle/>
          <a:p>
            <a:r>
              <a:rPr lang="en-US" smtClean="0">
                <a:solidFill>
                  <a:prstClr val="white"/>
                </a:solidFill>
              </a:rPr>
              <a:t>Intel Confidential</a:t>
            </a:r>
            <a:endParaRPr lang="en-US" dirty="0">
              <a:solidFill>
                <a:prstClr val="white"/>
              </a:solidFill>
            </a:endParaRPr>
          </a:p>
        </p:txBody>
      </p:sp>
      <p:cxnSp>
        <p:nvCxnSpPr>
          <p:cNvPr id="5" name="Straight Connector 4"/>
          <p:cNvCxnSpPr/>
          <p:nvPr/>
        </p:nvCxnSpPr>
        <p:spPr>
          <a:xfrm>
            <a:off x="2684320" y="4986615"/>
            <a:ext cx="1556546" cy="0"/>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240866" y="3863697"/>
            <a:ext cx="1937536" cy="0"/>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178403" y="2861092"/>
            <a:ext cx="1556546" cy="0"/>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7734949" y="1559680"/>
            <a:ext cx="2594243" cy="532"/>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240866" y="3863697"/>
            <a:ext cx="0" cy="1122918"/>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178403" y="2861093"/>
            <a:ext cx="0" cy="1002605"/>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150530" y="3892522"/>
            <a:ext cx="1090336" cy="1094093"/>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734948" y="1560213"/>
            <a:ext cx="0" cy="1300879"/>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173091" y="2798429"/>
            <a:ext cx="1052737" cy="1065268"/>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098096" y="2798429"/>
            <a:ext cx="1052737" cy="1065268"/>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140707" y="1795823"/>
            <a:ext cx="1052737" cy="1065268"/>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667173" y="1795823"/>
            <a:ext cx="1052737" cy="1065268"/>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74692" y="494412"/>
            <a:ext cx="1052737" cy="1065268"/>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150531" y="2798429"/>
            <a:ext cx="35091" cy="1117905"/>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3185621" y="2822240"/>
            <a:ext cx="1912474" cy="7520"/>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593984" y="3904429"/>
            <a:ext cx="1090336" cy="1094093"/>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593984" y="3885001"/>
            <a:ext cx="1531484" cy="31332"/>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140706" y="1766998"/>
            <a:ext cx="0" cy="1122918"/>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6667173" y="494413"/>
            <a:ext cx="7519" cy="1301411"/>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5140706" y="1781573"/>
            <a:ext cx="1526466" cy="7520"/>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6674692" y="512027"/>
            <a:ext cx="2629335" cy="15085"/>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276455" y="505757"/>
            <a:ext cx="1052737" cy="1065268"/>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684320" y="4979471"/>
            <a:ext cx="0" cy="1122918"/>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588878" y="5008297"/>
            <a:ext cx="1090336" cy="1094093"/>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1583773" y="3935761"/>
            <a:ext cx="35091" cy="1117905"/>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733175" y="4927543"/>
            <a:ext cx="2022990" cy="1200329"/>
          </a:xfrm>
          <a:prstGeom prst="rect">
            <a:avLst/>
          </a:prstGeom>
          <a:noFill/>
        </p:spPr>
        <p:txBody>
          <a:bodyPr wrap="none" lIns="0" tIns="0" rIns="0" bIns="0" rtlCol="0" anchor="ctr">
            <a:spAutoFit/>
          </a:bodyPr>
          <a:lstStyle/>
          <a:p>
            <a:pPr marL="285750" indent="-285750" algn="ctr">
              <a:buFont typeface="Arial" panose="020B0604020202020204" pitchFamily="34" charset="0"/>
              <a:buChar char="•"/>
            </a:pPr>
            <a:endParaRPr lang="en-US" sz="1400" dirty="0">
              <a:solidFill>
                <a:srgbClr val="000099"/>
              </a:solidFill>
            </a:endParaRPr>
          </a:p>
          <a:p>
            <a:pPr marL="285750" indent="-285750">
              <a:buFont typeface="Arial" panose="020B0604020202020204" pitchFamily="34" charset="0"/>
              <a:buChar char="•"/>
            </a:pPr>
            <a:r>
              <a:rPr lang="en-US" sz="1600" b="1" dirty="0">
                <a:solidFill>
                  <a:srgbClr val="000099"/>
                </a:solidFill>
              </a:rPr>
              <a:t>Data Direct I/O</a:t>
            </a:r>
          </a:p>
          <a:p>
            <a:pPr marL="285750" indent="-285750">
              <a:buFont typeface="Arial" panose="020B0604020202020204" pitchFamily="34" charset="0"/>
              <a:buChar char="•"/>
            </a:pPr>
            <a:r>
              <a:rPr lang="en-US" sz="1600" b="1" dirty="0">
                <a:solidFill>
                  <a:srgbClr val="000099"/>
                </a:solidFill>
              </a:rPr>
              <a:t>AVX1, AVX2</a:t>
            </a:r>
          </a:p>
          <a:p>
            <a:pPr marL="285750" indent="-285750">
              <a:buFont typeface="Arial" panose="020B0604020202020204" pitchFamily="34" charset="0"/>
              <a:buChar char="•"/>
            </a:pPr>
            <a:r>
              <a:rPr lang="en-US" sz="1600" b="1" dirty="0">
                <a:solidFill>
                  <a:srgbClr val="000099"/>
                </a:solidFill>
              </a:rPr>
              <a:t>4x10GbE NICs   </a:t>
            </a:r>
          </a:p>
          <a:p>
            <a:pPr marL="285750" indent="-285750">
              <a:buFont typeface="Arial" panose="020B0604020202020204" pitchFamily="34" charset="0"/>
              <a:buChar char="•"/>
            </a:pPr>
            <a:r>
              <a:rPr lang="en-US" sz="1600" b="1" dirty="0">
                <a:solidFill>
                  <a:srgbClr val="000099"/>
                </a:solidFill>
              </a:rPr>
              <a:t>PCI-E Gen2, Gen 3</a:t>
            </a:r>
          </a:p>
        </p:txBody>
      </p:sp>
      <p:sp>
        <p:nvSpPr>
          <p:cNvPr id="48" name="TextBox 47"/>
          <p:cNvSpPr txBox="1"/>
          <p:nvPr/>
        </p:nvSpPr>
        <p:spPr>
          <a:xfrm>
            <a:off x="4406493" y="3646472"/>
            <a:ext cx="3845605" cy="1938992"/>
          </a:xfrm>
          <a:prstGeom prst="rect">
            <a:avLst/>
          </a:prstGeom>
          <a:noFill/>
        </p:spPr>
        <p:txBody>
          <a:bodyPr wrap="none" lIns="0" tIns="0" rIns="0" bIns="0" rtlCol="0" anchor="ctr">
            <a:spAutoFit/>
          </a:bodyPr>
          <a:lstStyle/>
          <a:p>
            <a:pPr marL="285750" indent="-285750" algn="ctr">
              <a:buFont typeface="Arial" panose="020B0604020202020204" pitchFamily="34" charset="0"/>
              <a:buChar char="•"/>
            </a:pPr>
            <a:endParaRPr lang="en-US" sz="1400" dirty="0">
              <a:solidFill>
                <a:srgbClr val="000099"/>
              </a:solidFill>
            </a:endParaRPr>
          </a:p>
          <a:p>
            <a:pPr marL="285750" indent="-285750">
              <a:buFont typeface="Arial" panose="020B0604020202020204" pitchFamily="34" charset="0"/>
              <a:buChar char="•"/>
            </a:pPr>
            <a:r>
              <a:rPr lang="en-US" sz="1600" b="1" dirty="0">
                <a:solidFill>
                  <a:srgbClr val="FF0000"/>
                </a:solidFill>
              </a:rPr>
              <a:t>Optimize Code</a:t>
            </a:r>
          </a:p>
          <a:p>
            <a:pPr marL="285750" indent="-285750">
              <a:buFont typeface="Arial" panose="020B0604020202020204" pitchFamily="34" charset="0"/>
              <a:buChar char="•"/>
            </a:pPr>
            <a:r>
              <a:rPr lang="en-US" sz="1600" b="1" dirty="0">
                <a:solidFill>
                  <a:srgbClr val="FF0000"/>
                </a:solidFill>
              </a:rPr>
              <a:t>New /improve Algorithm</a:t>
            </a:r>
          </a:p>
          <a:p>
            <a:pPr marL="285750" indent="-285750">
              <a:buFont typeface="Arial" panose="020B0604020202020204" pitchFamily="34" charset="0"/>
              <a:buChar char="•"/>
            </a:pPr>
            <a:r>
              <a:rPr lang="en-US" sz="1600" b="1" dirty="0">
                <a:solidFill>
                  <a:srgbClr val="FF0000"/>
                </a:solidFill>
              </a:rPr>
              <a:t>Hash Functions – </a:t>
            </a:r>
            <a:r>
              <a:rPr lang="en-US" sz="1600" b="1" dirty="0" err="1">
                <a:solidFill>
                  <a:srgbClr val="FF0000"/>
                </a:solidFill>
              </a:rPr>
              <a:t>Jhash</a:t>
            </a:r>
            <a:r>
              <a:rPr lang="en-US" sz="1600" b="1" dirty="0">
                <a:solidFill>
                  <a:srgbClr val="FF0000"/>
                </a:solidFill>
              </a:rPr>
              <a:t>, rte_hash_crc</a:t>
            </a:r>
          </a:p>
          <a:p>
            <a:pPr marL="285750" indent="-285750">
              <a:buFont typeface="Arial" panose="020B0604020202020204" pitchFamily="34" charset="0"/>
              <a:buChar char="•"/>
            </a:pPr>
            <a:r>
              <a:rPr lang="en-US" sz="1600" b="1" dirty="0">
                <a:solidFill>
                  <a:srgbClr val="FF0000"/>
                </a:solidFill>
              </a:rPr>
              <a:t>Cuckoo Hash</a:t>
            </a:r>
          </a:p>
          <a:p>
            <a:pPr marL="285750" indent="-285750">
              <a:buFont typeface="Arial" panose="020B0604020202020204" pitchFamily="34" charset="0"/>
              <a:buChar char="•"/>
            </a:pPr>
            <a:r>
              <a:rPr lang="en-US" sz="1600" b="1" dirty="0">
                <a:solidFill>
                  <a:srgbClr val="FF0000"/>
                </a:solidFill>
              </a:rPr>
              <a:t>Tune Bulk Operations</a:t>
            </a:r>
          </a:p>
          <a:p>
            <a:pPr marL="285750" indent="-285750">
              <a:buFont typeface="Arial" panose="020B0604020202020204" pitchFamily="34" charset="0"/>
              <a:buChar char="•"/>
            </a:pPr>
            <a:r>
              <a:rPr lang="en-US" sz="1600" b="1" dirty="0">
                <a:solidFill>
                  <a:srgbClr val="FF0000"/>
                </a:solidFill>
              </a:rPr>
              <a:t>Prefetch</a:t>
            </a:r>
          </a:p>
          <a:p>
            <a:pPr marL="285750" indent="-285750">
              <a:buFont typeface="Arial" panose="020B0604020202020204" pitchFamily="34" charset="0"/>
              <a:buChar char="•"/>
            </a:pPr>
            <a:endParaRPr lang="en-US" sz="1600" b="1" dirty="0">
              <a:solidFill>
                <a:srgbClr val="000099"/>
              </a:solidFill>
            </a:endParaRPr>
          </a:p>
        </p:txBody>
      </p:sp>
      <p:sp>
        <p:nvSpPr>
          <p:cNvPr id="49" name="TextBox 48"/>
          <p:cNvSpPr txBox="1"/>
          <p:nvPr/>
        </p:nvSpPr>
        <p:spPr>
          <a:xfrm>
            <a:off x="6250474" y="2700338"/>
            <a:ext cx="4087657" cy="1200329"/>
          </a:xfrm>
          <a:prstGeom prst="rect">
            <a:avLst/>
          </a:prstGeom>
          <a:noFill/>
        </p:spPr>
        <p:txBody>
          <a:bodyPr wrap="none" lIns="0" tIns="0" rIns="0" bIns="0" rtlCol="0" anchor="ctr">
            <a:spAutoFit/>
          </a:bodyPr>
          <a:lstStyle/>
          <a:p>
            <a:pPr marL="285750" indent="-285750" algn="ctr">
              <a:buFont typeface="Arial" panose="020B0604020202020204" pitchFamily="34" charset="0"/>
              <a:buChar char="•"/>
            </a:pPr>
            <a:endParaRPr lang="en-US" sz="1400" dirty="0">
              <a:solidFill>
                <a:srgbClr val="000099"/>
              </a:solidFill>
            </a:endParaRPr>
          </a:p>
          <a:p>
            <a:pPr marL="285750" indent="-285750">
              <a:buFont typeface="Arial" panose="020B0604020202020204" pitchFamily="34" charset="0"/>
              <a:buChar char="•"/>
            </a:pPr>
            <a:r>
              <a:rPr lang="en-US" sz="1600" b="1" dirty="0">
                <a:solidFill>
                  <a:srgbClr val="003300"/>
                </a:solidFill>
              </a:rPr>
              <a:t>Multiple </a:t>
            </a:r>
            <a:r>
              <a:rPr lang="en-US" sz="1600" b="1" dirty="0" err="1">
                <a:solidFill>
                  <a:srgbClr val="003300"/>
                </a:solidFill>
              </a:rPr>
              <a:t>Pthreads</a:t>
            </a:r>
            <a:r>
              <a:rPr lang="en-US" sz="1600" b="1" dirty="0">
                <a:solidFill>
                  <a:srgbClr val="003300"/>
                </a:solidFill>
              </a:rPr>
              <a:t> per core</a:t>
            </a:r>
          </a:p>
          <a:p>
            <a:pPr marL="285750" indent="-285750">
              <a:buFont typeface="Arial" panose="020B0604020202020204" pitchFamily="34" charset="0"/>
              <a:buChar char="•"/>
            </a:pPr>
            <a:r>
              <a:rPr lang="en-US" sz="1600" b="1" dirty="0">
                <a:solidFill>
                  <a:srgbClr val="003300"/>
                </a:solidFill>
              </a:rPr>
              <a:t>NAPI style Interrupt mode</a:t>
            </a:r>
          </a:p>
          <a:p>
            <a:pPr marL="285750" indent="-285750">
              <a:buFont typeface="Arial" panose="020B0604020202020204" pitchFamily="34" charset="0"/>
              <a:buChar char="•"/>
            </a:pPr>
            <a:r>
              <a:rPr lang="en-US" sz="1600" b="1" dirty="0" err="1">
                <a:solidFill>
                  <a:srgbClr val="003300"/>
                </a:solidFill>
              </a:rPr>
              <a:t>Cgroups</a:t>
            </a:r>
            <a:r>
              <a:rPr lang="en-US" sz="1600" b="1" dirty="0">
                <a:solidFill>
                  <a:srgbClr val="003300"/>
                </a:solidFill>
              </a:rPr>
              <a:t> manage resources</a:t>
            </a:r>
          </a:p>
          <a:p>
            <a:pPr marL="285750" indent="-285750">
              <a:buFont typeface="Arial" panose="020B0604020202020204" pitchFamily="34" charset="0"/>
              <a:buChar char="•"/>
            </a:pPr>
            <a:r>
              <a:rPr lang="en-US" sz="1600" b="1" dirty="0">
                <a:solidFill>
                  <a:srgbClr val="003300"/>
                </a:solidFill>
              </a:rPr>
              <a:t>MBUF to carry more metadata from NIC </a:t>
            </a:r>
          </a:p>
        </p:txBody>
      </p:sp>
      <p:sp>
        <p:nvSpPr>
          <p:cNvPr id="53" name="Rounded Rectangle 52"/>
          <p:cNvSpPr/>
          <p:nvPr/>
        </p:nvSpPr>
        <p:spPr bwMode="auto">
          <a:xfrm>
            <a:off x="7703155" y="704933"/>
            <a:ext cx="1476281" cy="806172"/>
          </a:xfrm>
          <a:prstGeom prst="roundRect">
            <a:avLst/>
          </a:prstGeom>
          <a:solidFill>
            <a:schemeClr val="accent1"/>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r>
              <a:rPr lang="en-US" b="1" dirty="0">
                <a:solidFill>
                  <a:schemeClr val="bg1"/>
                </a:solidFill>
                <a:effectLst>
                  <a:outerShdw blurRad="38100" dist="38100" dir="2700000" algn="tl">
                    <a:srgbClr val="000000">
                      <a:alpha val="43137"/>
                    </a:srgbClr>
                  </a:outerShdw>
                </a:effectLst>
              </a:rPr>
              <a:t>4. </a:t>
            </a:r>
            <a:r>
              <a:rPr lang="en-US" b="1" u="sng" dirty="0" smtClean="0">
                <a:solidFill>
                  <a:schemeClr val="bg1"/>
                </a:solidFill>
                <a:effectLst>
                  <a:outerShdw blurRad="38100" dist="38100" dir="2700000" algn="tl">
                    <a:srgbClr val="000000">
                      <a:alpha val="43137"/>
                    </a:srgbClr>
                  </a:outerShdw>
                </a:effectLst>
              </a:rPr>
              <a:t>Distributed NFV</a:t>
            </a:r>
            <a:endParaRPr lang="en-US" b="1" u="sng" dirty="0">
              <a:solidFill>
                <a:schemeClr val="bg1"/>
              </a:solidFill>
              <a:effectLst>
                <a:outerShdw blurRad="38100" dist="38100" dir="2700000" algn="tl">
                  <a:srgbClr val="000000">
                    <a:alpha val="43137"/>
                  </a:srgbClr>
                </a:outerShdw>
              </a:effectLst>
            </a:endParaRPr>
          </a:p>
        </p:txBody>
      </p:sp>
      <p:sp>
        <p:nvSpPr>
          <p:cNvPr id="54" name="Rounded Rectangle 53"/>
          <p:cNvSpPr/>
          <p:nvPr/>
        </p:nvSpPr>
        <p:spPr bwMode="auto">
          <a:xfrm>
            <a:off x="6106907" y="1996996"/>
            <a:ext cx="1267166" cy="806172"/>
          </a:xfrm>
          <a:prstGeom prst="roundRect">
            <a:avLst/>
          </a:prstGeom>
          <a:solidFill>
            <a:schemeClr val="accent1"/>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r>
              <a:rPr lang="en-US" b="1" dirty="0">
                <a:solidFill>
                  <a:schemeClr val="bg1"/>
                </a:solidFill>
                <a:effectLst>
                  <a:outerShdw blurRad="38100" dist="38100" dir="2700000" algn="tl">
                    <a:srgbClr val="000000">
                      <a:alpha val="43137"/>
                    </a:srgbClr>
                  </a:outerShdw>
                </a:effectLst>
              </a:rPr>
              <a:t>3. </a:t>
            </a:r>
            <a:r>
              <a:rPr lang="en-US" b="1" u="sng" dirty="0">
                <a:solidFill>
                  <a:schemeClr val="bg1"/>
                </a:solidFill>
                <a:effectLst>
                  <a:outerShdw blurRad="38100" dist="38100" dir="2700000" algn="tl">
                    <a:srgbClr val="000000">
                      <a:alpha val="43137"/>
                    </a:srgbClr>
                  </a:outerShdw>
                </a:effectLst>
              </a:rPr>
              <a:t>Building Block For  NFV/OVS</a:t>
            </a:r>
          </a:p>
        </p:txBody>
      </p:sp>
      <p:sp>
        <p:nvSpPr>
          <p:cNvPr id="55" name="Rounded Rectangle 54"/>
          <p:cNvSpPr/>
          <p:nvPr/>
        </p:nvSpPr>
        <p:spPr bwMode="auto">
          <a:xfrm>
            <a:off x="4225828" y="3001832"/>
            <a:ext cx="1643535" cy="806172"/>
          </a:xfrm>
          <a:prstGeom prst="roundRect">
            <a:avLst/>
          </a:prstGeom>
          <a:solidFill>
            <a:schemeClr val="accent1"/>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r>
              <a:rPr lang="en-US" sz="1400" b="1" dirty="0">
                <a:solidFill>
                  <a:schemeClr val="bg1"/>
                </a:solidFill>
                <a:effectLst>
                  <a:outerShdw blurRad="38100" dist="38100" dir="2700000" algn="tl">
                    <a:srgbClr val="000000">
                      <a:alpha val="43137"/>
                    </a:srgbClr>
                  </a:outerShdw>
                </a:effectLst>
              </a:rPr>
              <a:t>2. </a:t>
            </a:r>
            <a:r>
              <a:rPr lang="en-US" sz="1400" b="1" u="sng" dirty="0">
                <a:solidFill>
                  <a:schemeClr val="bg1"/>
                </a:solidFill>
                <a:effectLst>
                  <a:outerShdw blurRad="38100" dist="38100" dir="2700000" algn="tl">
                    <a:srgbClr val="000000">
                      <a:alpha val="43137"/>
                    </a:srgbClr>
                  </a:outerShdw>
                </a:effectLst>
              </a:rPr>
              <a:t>Extracting More Instructions Per Cycle</a:t>
            </a:r>
          </a:p>
        </p:txBody>
      </p:sp>
      <p:sp>
        <p:nvSpPr>
          <p:cNvPr id="56" name="Rounded Rectangle 55"/>
          <p:cNvSpPr/>
          <p:nvPr/>
        </p:nvSpPr>
        <p:spPr bwMode="auto">
          <a:xfrm>
            <a:off x="2793035" y="4151618"/>
            <a:ext cx="1267166" cy="806172"/>
          </a:xfrm>
          <a:prstGeom prst="roundRect">
            <a:avLst/>
          </a:prstGeom>
          <a:solidFill>
            <a:schemeClr val="accent1"/>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r>
              <a:rPr lang="en-US" b="1" dirty="0">
                <a:solidFill>
                  <a:schemeClr val="bg1"/>
                </a:solidFill>
                <a:effectLst>
                  <a:outerShdw blurRad="38100" dist="38100" dir="2700000" algn="tl">
                    <a:srgbClr val="000000">
                      <a:alpha val="43137"/>
                    </a:srgbClr>
                  </a:outerShdw>
                </a:effectLst>
              </a:rPr>
              <a:t>1. </a:t>
            </a:r>
            <a:r>
              <a:rPr lang="en-US" b="1" u="sng" dirty="0">
                <a:solidFill>
                  <a:schemeClr val="bg1"/>
                </a:solidFill>
                <a:effectLst>
                  <a:outerShdw blurRad="38100" dist="38100" dir="2700000" algn="tl">
                    <a:srgbClr val="000000">
                      <a:alpha val="43137"/>
                    </a:srgbClr>
                  </a:outerShdw>
                </a:effectLst>
              </a:rPr>
              <a:t>Packet I/O</a:t>
            </a:r>
          </a:p>
        </p:txBody>
      </p:sp>
      <p:sp>
        <p:nvSpPr>
          <p:cNvPr id="57" name="TextBox 56"/>
          <p:cNvSpPr txBox="1"/>
          <p:nvPr/>
        </p:nvSpPr>
        <p:spPr>
          <a:xfrm>
            <a:off x="7824447" y="1359084"/>
            <a:ext cx="3113032" cy="1692771"/>
          </a:xfrm>
          <a:prstGeom prst="rect">
            <a:avLst/>
          </a:prstGeom>
          <a:noFill/>
        </p:spPr>
        <p:txBody>
          <a:bodyPr wrap="none" lIns="0" tIns="0" rIns="0" bIns="0" rtlCol="0" anchor="ctr">
            <a:spAutoFit/>
          </a:bodyPr>
          <a:lstStyle/>
          <a:p>
            <a:pPr marL="285750" indent="-285750" algn="ctr">
              <a:buFont typeface="Arial" panose="020B0604020202020204" pitchFamily="34" charset="0"/>
              <a:buChar char="•"/>
            </a:pPr>
            <a:endParaRPr lang="en-US" sz="1400" dirty="0">
              <a:solidFill>
                <a:srgbClr val="000099"/>
              </a:solidFill>
            </a:endParaRPr>
          </a:p>
          <a:p>
            <a:pPr marL="285750" indent="-285750">
              <a:buFont typeface="Arial" panose="020B0604020202020204" pitchFamily="34" charset="0"/>
              <a:buChar char="•"/>
            </a:pPr>
            <a:r>
              <a:rPr lang="en-US" sz="1600" b="1" dirty="0">
                <a:solidFill>
                  <a:srgbClr val="CC00CC"/>
                </a:solidFill>
              </a:rPr>
              <a:t>Platform QoS</a:t>
            </a:r>
          </a:p>
          <a:p>
            <a:pPr marL="285750" indent="-285750">
              <a:buFont typeface="Arial" panose="020B0604020202020204" pitchFamily="34" charset="0"/>
              <a:buChar char="•"/>
            </a:pPr>
            <a:r>
              <a:rPr lang="en-US" sz="1600" b="1" dirty="0">
                <a:solidFill>
                  <a:srgbClr val="CC00CC"/>
                </a:solidFill>
              </a:rPr>
              <a:t>Specifying machine to run on</a:t>
            </a:r>
          </a:p>
          <a:p>
            <a:pPr marL="285750" indent="-285750">
              <a:buFont typeface="Arial" panose="020B0604020202020204" pitchFamily="34" charset="0"/>
              <a:buChar char="•"/>
            </a:pPr>
            <a:r>
              <a:rPr lang="en-US" sz="1600" b="1" dirty="0">
                <a:solidFill>
                  <a:srgbClr val="CC00CC"/>
                </a:solidFill>
              </a:rPr>
              <a:t>Adapting to the machine</a:t>
            </a:r>
          </a:p>
          <a:p>
            <a:pPr marL="285750" indent="-285750">
              <a:buFont typeface="Arial" panose="020B0604020202020204" pitchFamily="34" charset="0"/>
              <a:buChar char="•"/>
            </a:pPr>
            <a:r>
              <a:rPr lang="en-US" sz="1600" b="1" dirty="0">
                <a:solidFill>
                  <a:srgbClr val="CC00CC"/>
                </a:solidFill>
              </a:rPr>
              <a:t> 8K Match in h/w, more in s/w</a:t>
            </a:r>
          </a:p>
          <a:p>
            <a:pPr marL="285750" indent="-285750">
              <a:buFont typeface="Arial" panose="020B0604020202020204" pitchFamily="34" charset="0"/>
              <a:buChar char="•"/>
            </a:pPr>
            <a:r>
              <a:rPr lang="en-US" sz="1600" b="1" dirty="0">
                <a:solidFill>
                  <a:srgbClr val="CC00CC"/>
                </a:solidFill>
              </a:rPr>
              <a:t>ACL -&gt; NIC</a:t>
            </a:r>
          </a:p>
          <a:p>
            <a:endParaRPr lang="en-US" sz="1600" b="1" dirty="0">
              <a:solidFill>
                <a:srgbClr val="000099"/>
              </a:solidFill>
            </a:endParaRPr>
          </a:p>
        </p:txBody>
      </p:sp>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1678" y="0"/>
            <a:ext cx="2420322" cy="993734"/>
          </a:xfrm>
          <a:prstGeom prst="rect">
            <a:avLst/>
          </a:prstGeom>
        </p:spPr>
      </p:pic>
      <p:sp>
        <p:nvSpPr>
          <p:cNvPr id="40" name="Rounded Rectangle 39"/>
          <p:cNvSpPr/>
          <p:nvPr/>
        </p:nvSpPr>
        <p:spPr bwMode="auto">
          <a:xfrm>
            <a:off x="4805019" y="5611663"/>
            <a:ext cx="5839384" cy="806172"/>
          </a:xfrm>
          <a:prstGeom prst="roundRect">
            <a:avLst/>
          </a:prstGeom>
          <a:solidFill>
            <a:srgbClr val="FF66FF"/>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r>
              <a:rPr lang="en-US" b="1" dirty="0" smtClean="0">
                <a:effectLst>
                  <a:outerShdw blurRad="38100" dist="38100" dir="2700000" algn="tl">
                    <a:srgbClr val="000000">
                      <a:alpha val="43137"/>
                    </a:srgbClr>
                  </a:outerShdw>
                </a:effectLst>
              </a:rPr>
              <a:t>First, Let us take a look at Optimizations in </a:t>
            </a:r>
            <a:r>
              <a:rPr lang="en-US" b="1" u="sng" dirty="0">
                <a:effectLst>
                  <a:outerShdw blurRad="38100" dist="38100" dir="2700000" algn="tl">
                    <a:srgbClr val="000000">
                      <a:alpha val="43137"/>
                    </a:srgbClr>
                  </a:outerShdw>
                </a:effectLst>
              </a:rPr>
              <a:t>Packet I/O</a:t>
            </a:r>
          </a:p>
        </p:txBody>
      </p:sp>
    </p:spTree>
    <p:extLst>
      <p:ext uri="{BB962C8B-B14F-4D97-AF65-F5344CB8AC3E}">
        <p14:creationId xmlns:p14="http://schemas.microsoft.com/office/powerpoint/2010/main" val="554623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7166" y="-11504"/>
            <a:ext cx="10972800" cy="853440"/>
          </a:xfrm>
        </p:spPr>
        <p:txBody>
          <a:bodyPr/>
          <a:lstStyle/>
          <a:p>
            <a:r>
              <a:rPr lang="en-US" sz="3200" u="sng" dirty="0" smtClean="0"/>
              <a:t>Solution</a:t>
            </a:r>
            <a:r>
              <a:rPr lang="en-US" sz="3200" dirty="0" smtClean="0"/>
              <a:t> – Amortizing Over Multiple Descriptors</a:t>
            </a:r>
            <a:endParaRPr lang="en-US" sz="3200" dirty="0"/>
          </a:p>
        </p:txBody>
      </p:sp>
      <p:sp>
        <p:nvSpPr>
          <p:cNvPr id="3" name="Date Placeholder 2"/>
          <p:cNvSpPr>
            <a:spLocks noGrp="1"/>
          </p:cNvSpPr>
          <p:nvPr>
            <p:ph type="dt" sz="half" idx="10"/>
          </p:nvPr>
        </p:nvSpPr>
        <p:spPr/>
        <p:txBody>
          <a:bodyPr/>
          <a:lstStyle/>
          <a:p>
            <a:pPr>
              <a:defRPr/>
            </a:pPr>
            <a:r>
              <a:rPr lang="en-US" smtClean="0"/>
              <a:t>INTEL CONFIDENTIAL</a:t>
            </a:r>
            <a:endParaRPr lang="en-US" dirty="0"/>
          </a:p>
        </p:txBody>
      </p:sp>
      <p:sp>
        <p:nvSpPr>
          <p:cNvPr id="4" name="Title 1"/>
          <p:cNvSpPr txBox="1">
            <a:spLocks/>
          </p:cNvSpPr>
          <p:nvPr/>
        </p:nvSpPr>
        <p:spPr bwMode="auto">
          <a:xfrm>
            <a:off x="609600" y="2594611"/>
            <a:ext cx="10972800" cy="8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609585" rtl="0" eaLnBrk="0" fontAlgn="base" hangingPunct="0">
              <a:spcBef>
                <a:spcPct val="0"/>
              </a:spcBef>
              <a:spcAft>
                <a:spcPct val="0"/>
              </a:spcAft>
              <a:defRPr sz="4267" kern="1200" baseline="0">
                <a:solidFill>
                  <a:schemeClr val="accent1"/>
                </a:solidFill>
                <a:latin typeface="+mj-lt"/>
                <a:ea typeface="Geneva" charset="0"/>
                <a:cs typeface="Neo Sans Intel" panose="020B0504020202020204" pitchFamily="34" charset="0"/>
              </a:defRPr>
            </a:lvl1pPr>
            <a:lvl2pPr algn="l" defTabSz="609585" rtl="0" eaLnBrk="0" fontAlgn="base" hangingPunct="0">
              <a:spcBef>
                <a:spcPct val="0"/>
              </a:spcBef>
              <a:spcAft>
                <a:spcPct val="0"/>
              </a:spcAft>
              <a:defRPr sz="3733">
                <a:solidFill>
                  <a:schemeClr val="accent1"/>
                </a:solidFill>
                <a:latin typeface="Neo Sans Intel" panose="020B0504020202020204" pitchFamily="34" charset="0"/>
                <a:ea typeface="Geneva" charset="0"/>
                <a:cs typeface="Neo Sans Intel" panose="020B0504020202020204" pitchFamily="34" charset="0"/>
              </a:defRPr>
            </a:lvl2pPr>
            <a:lvl3pPr algn="l" defTabSz="609585" rtl="0" eaLnBrk="0" fontAlgn="base" hangingPunct="0">
              <a:spcBef>
                <a:spcPct val="0"/>
              </a:spcBef>
              <a:spcAft>
                <a:spcPct val="0"/>
              </a:spcAft>
              <a:defRPr sz="3733">
                <a:solidFill>
                  <a:schemeClr val="accent1"/>
                </a:solidFill>
                <a:latin typeface="Neo Sans Intel" panose="020B0504020202020204" pitchFamily="34" charset="0"/>
                <a:ea typeface="Geneva" charset="0"/>
                <a:cs typeface="Neo Sans Intel" panose="020B0504020202020204" pitchFamily="34" charset="0"/>
              </a:defRPr>
            </a:lvl3pPr>
            <a:lvl4pPr algn="l" defTabSz="609585" rtl="0" eaLnBrk="0" fontAlgn="base" hangingPunct="0">
              <a:spcBef>
                <a:spcPct val="0"/>
              </a:spcBef>
              <a:spcAft>
                <a:spcPct val="0"/>
              </a:spcAft>
              <a:defRPr sz="3733">
                <a:solidFill>
                  <a:schemeClr val="accent1"/>
                </a:solidFill>
                <a:latin typeface="Neo Sans Intel" panose="020B0504020202020204" pitchFamily="34" charset="0"/>
                <a:ea typeface="Geneva" charset="0"/>
                <a:cs typeface="Neo Sans Intel" panose="020B0504020202020204" pitchFamily="34" charset="0"/>
              </a:defRPr>
            </a:lvl4pPr>
            <a:lvl5pPr algn="l" defTabSz="609585" rtl="0" eaLnBrk="0" fontAlgn="base" hangingPunct="0">
              <a:spcBef>
                <a:spcPct val="0"/>
              </a:spcBef>
              <a:spcAft>
                <a:spcPct val="0"/>
              </a:spcAft>
              <a:defRPr sz="3733">
                <a:solidFill>
                  <a:schemeClr val="accent1"/>
                </a:solidFill>
                <a:latin typeface="Neo Sans Intel" panose="020B0504020202020204" pitchFamily="34" charset="0"/>
                <a:ea typeface="Geneva" charset="0"/>
                <a:cs typeface="Neo Sans Intel" panose="020B0504020202020204" pitchFamily="34" charset="0"/>
              </a:defRPr>
            </a:lvl5pPr>
            <a:lvl6pPr marL="609585" algn="l" defTabSz="609585" rtl="0" fontAlgn="base">
              <a:spcBef>
                <a:spcPct val="0"/>
              </a:spcBef>
              <a:spcAft>
                <a:spcPct val="0"/>
              </a:spcAft>
              <a:defRPr sz="3733">
                <a:solidFill>
                  <a:schemeClr val="accent1"/>
                </a:solidFill>
                <a:latin typeface="Neo Sans Intel Light" charset="0"/>
                <a:ea typeface="Geneva" charset="0"/>
                <a:cs typeface="Geneva" charset="0"/>
              </a:defRPr>
            </a:lvl6pPr>
            <a:lvl7pPr marL="1219170" algn="l" defTabSz="609585" rtl="0" fontAlgn="base">
              <a:spcBef>
                <a:spcPct val="0"/>
              </a:spcBef>
              <a:spcAft>
                <a:spcPct val="0"/>
              </a:spcAft>
              <a:defRPr sz="3733">
                <a:solidFill>
                  <a:schemeClr val="accent1"/>
                </a:solidFill>
                <a:latin typeface="Neo Sans Intel Light" charset="0"/>
                <a:ea typeface="Geneva" charset="0"/>
                <a:cs typeface="Geneva" charset="0"/>
              </a:defRPr>
            </a:lvl7pPr>
            <a:lvl8pPr marL="1828754" algn="l" defTabSz="609585" rtl="0" fontAlgn="base">
              <a:spcBef>
                <a:spcPct val="0"/>
              </a:spcBef>
              <a:spcAft>
                <a:spcPct val="0"/>
              </a:spcAft>
              <a:defRPr sz="3733">
                <a:solidFill>
                  <a:schemeClr val="accent1"/>
                </a:solidFill>
                <a:latin typeface="Neo Sans Intel Light" charset="0"/>
                <a:ea typeface="Geneva" charset="0"/>
                <a:cs typeface="Geneva" charset="0"/>
              </a:defRPr>
            </a:lvl8pPr>
            <a:lvl9pPr marL="2438339" algn="l" defTabSz="609585" rtl="0" fontAlgn="base">
              <a:spcBef>
                <a:spcPct val="0"/>
              </a:spcBef>
              <a:spcAft>
                <a:spcPct val="0"/>
              </a:spcAft>
              <a:defRPr sz="3733">
                <a:solidFill>
                  <a:schemeClr val="accent1"/>
                </a:solidFill>
                <a:latin typeface="Neo Sans Intel Light" charset="0"/>
                <a:ea typeface="Geneva" charset="0"/>
                <a:cs typeface="Geneva" charset="0"/>
              </a:defRPr>
            </a:lvl9pPr>
          </a:lstStyle>
          <a:p>
            <a:pPr marL="571500" indent="-571500">
              <a:buFont typeface="Arial" panose="020B0604020202020204" pitchFamily="34" charset="0"/>
              <a:buChar char="•"/>
            </a:pPr>
            <a:r>
              <a:rPr lang="en-US" sz="3600" dirty="0" smtClean="0">
                <a:solidFill>
                  <a:srgbClr val="0071C5"/>
                </a:solidFill>
              </a:rPr>
              <a:t>40 ns gets Amortized Over Multiple Descriptors</a:t>
            </a:r>
          </a:p>
          <a:p>
            <a:pPr marL="571500" indent="-571500">
              <a:buFont typeface="Arial" panose="020B0604020202020204" pitchFamily="34" charset="0"/>
              <a:buChar char="•"/>
            </a:pPr>
            <a:endParaRPr lang="en-US" sz="3600" dirty="0">
              <a:solidFill>
                <a:srgbClr val="0071C5"/>
              </a:solidFill>
            </a:endParaRPr>
          </a:p>
          <a:p>
            <a:pPr marL="571500" indent="-571500">
              <a:buFont typeface="Arial" panose="020B0604020202020204" pitchFamily="34" charset="0"/>
              <a:buChar char="•"/>
            </a:pPr>
            <a:r>
              <a:rPr lang="en-US" sz="3600" dirty="0" smtClean="0">
                <a:solidFill>
                  <a:srgbClr val="0071C5"/>
                </a:solidFill>
              </a:rPr>
              <a:t>Roughly getting back to the latency of L1 cache hit       per packet</a:t>
            </a:r>
          </a:p>
          <a:p>
            <a:pPr marL="571500" indent="-571500">
              <a:buFont typeface="Arial" panose="020B0604020202020204" pitchFamily="34" charset="0"/>
              <a:buChar char="•"/>
            </a:pPr>
            <a:endParaRPr lang="en-US" sz="3600" dirty="0">
              <a:solidFill>
                <a:srgbClr val="0071C5"/>
              </a:solidFill>
            </a:endParaRPr>
          </a:p>
          <a:p>
            <a:pPr marL="571500" indent="-571500">
              <a:buFont typeface="Arial" panose="020B0604020202020204" pitchFamily="34" charset="0"/>
              <a:buChar char="•"/>
            </a:pPr>
            <a:r>
              <a:rPr lang="en-US" sz="3600" dirty="0" smtClean="0">
                <a:solidFill>
                  <a:srgbClr val="0071C5"/>
                </a:solidFill>
              </a:rPr>
              <a:t>Similarly for packet i/o, Go For Burst Read</a:t>
            </a:r>
            <a:endParaRPr lang="en-US" sz="3600" dirty="0">
              <a:solidFill>
                <a:srgbClr val="0071C5"/>
              </a:solidFill>
            </a:endParaRPr>
          </a:p>
        </p:txBody>
      </p:sp>
      <p:sp>
        <p:nvSpPr>
          <p:cNvPr id="5" name="Rounded Rectangle 4"/>
          <p:cNvSpPr/>
          <p:nvPr/>
        </p:nvSpPr>
        <p:spPr bwMode="auto">
          <a:xfrm>
            <a:off x="0" y="-11504"/>
            <a:ext cx="1267166" cy="806172"/>
          </a:xfrm>
          <a:prstGeom prst="roundRect">
            <a:avLst/>
          </a:prstGeom>
          <a:solidFill>
            <a:schemeClr val="accent1"/>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r>
              <a:rPr lang="en-US" b="1" dirty="0">
                <a:solidFill>
                  <a:schemeClr val="bg1"/>
                </a:solidFill>
                <a:effectLst>
                  <a:outerShdw blurRad="38100" dist="38100" dir="2700000" algn="tl">
                    <a:srgbClr val="000000">
                      <a:alpha val="43137"/>
                    </a:srgbClr>
                  </a:outerShdw>
                </a:effectLst>
              </a:rPr>
              <a:t>1. </a:t>
            </a:r>
            <a:r>
              <a:rPr lang="en-US" b="1" u="sng" dirty="0">
                <a:solidFill>
                  <a:schemeClr val="bg1"/>
                </a:solidFill>
                <a:effectLst>
                  <a:outerShdw blurRad="38100" dist="38100" dir="2700000" algn="tl">
                    <a:srgbClr val="000000">
                      <a:alpha val="43137"/>
                    </a:srgbClr>
                  </a:outerShdw>
                </a:effectLst>
              </a:rPr>
              <a:t>Packet I/O</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1678" y="0"/>
            <a:ext cx="2420322" cy="993734"/>
          </a:xfrm>
          <a:prstGeom prst="rect">
            <a:avLst/>
          </a:prstGeom>
        </p:spPr>
      </p:pic>
    </p:spTree>
    <p:extLst>
      <p:ext uri="{BB962C8B-B14F-4D97-AF65-F5344CB8AC3E}">
        <p14:creationId xmlns:p14="http://schemas.microsoft.com/office/powerpoint/2010/main" val="36310625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5024219" y="4143098"/>
            <a:ext cx="3006968" cy="1217636"/>
          </a:xfrm>
          <a:prstGeom prst="rect">
            <a:avLst/>
          </a:prstGeom>
          <a:solidFill>
            <a:srgbClr val="008000"/>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eaLnBrk="0" hangingPunct="0"/>
            <a:r>
              <a:rPr lang="en-US" sz="2400" b="1" dirty="0">
                <a:solidFill>
                  <a:prstClr val="white"/>
                </a:solidFill>
                <a:effectLst>
                  <a:outerShdw blurRad="38100" dist="38100" dir="2700000" algn="tl">
                    <a:srgbClr val="000000">
                      <a:alpha val="43137"/>
                    </a:srgbClr>
                  </a:outerShdw>
                </a:effectLst>
              </a:rPr>
              <a:t>Last Level Cache </a:t>
            </a:r>
          </a:p>
        </p:txBody>
      </p:sp>
      <p:sp>
        <p:nvSpPr>
          <p:cNvPr id="15" name="Rectangle 14"/>
          <p:cNvSpPr/>
          <p:nvPr/>
        </p:nvSpPr>
        <p:spPr bwMode="auto">
          <a:xfrm>
            <a:off x="5397892" y="3197472"/>
            <a:ext cx="2259622" cy="641839"/>
          </a:xfrm>
          <a:prstGeom prst="rect">
            <a:avLst/>
          </a:prstGeom>
          <a:solidFill>
            <a:srgbClr val="008000"/>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eaLnBrk="0" hangingPunct="0"/>
            <a:r>
              <a:rPr lang="en-US" sz="2000" b="1" dirty="0">
                <a:solidFill>
                  <a:prstClr val="white"/>
                </a:solidFill>
                <a:effectLst>
                  <a:outerShdw blurRad="38100" dist="38100" dir="2700000" algn="tl">
                    <a:srgbClr val="000000">
                      <a:alpha val="43137"/>
                    </a:srgbClr>
                  </a:outerShdw>
                </a:effectLst>
              </a:rPr>
              <a:t>L2 Cache </a:t>
            </a:r>
          </a:p>
        </p:txBody>
      </p:sp>
      <p:sp>
        <p:nvSpPr>
          <p:cNvPr id="2" name="Title 1"/>
          <p:cNvSpPr>
            <a:spLocks noGrp="1"/>
          </p:cNvSpPr>
          <p:nvPr>
            <p:ph type="title"/>
          </p:nvPr>
        </p:nvSpPr>
        <p:spPr>
          <a:xfrm>
            <a:off x="2556217" y="-43445"/>
            <a:ext cx="10949940" cy="797967"/>
          </a:xfrm>
        </p:spPr>
        <p:txBody>
          <a:bodyPr/>
          <a:lstStyle/>
          <a:p>
            <a:r>
              <a:rPr lang="en-US" sz="2800" dirty="0" smtClean="0"/>
              <a:t>Examine Bunch Of Descriptors At A Time</a:t>
            </a:r>
            <a:endParaRPr lang="en-US" sz="2800" dirty="0"/>
          </a:p>
        </p:txBody>
      </p:sp>
      <p:sp>
        <p:nvSpPr>
          <p:cNvPr id="3" name="Footer Placeholder 2"/>
          <p:cNvSpPr>
            <a:spLocks noGrp="1"/>
          </p:cNvSpPr>
          <p:nvPr>
            <p:ph type="ftr" sz="quarter" idx="10"/>
          </p:nvPr>
        </p:nvSpPr>
        <p:spPr/>
        <p:txBody>
          <a:bodyPr/>
          <a:lstStyle/>
          <a:p>
            <a:r>
              <a:rPr lang="en-US" smtClean="0">
                <a:solidFill>
                  <a:prstClr val="white"/>
                </a:solidFill>
              </a:rPr>
              <a:t>Intel Confidential</a:t>
            </a:r>
            <a:endParaRPr lang="en-US" dirty="0">
              <a:solidFill>
                <a:prstClr val="white"/>
              </a:solidFill>
            </a:endParaRPr>
          </a:p>
        </p:txBody>
      </p:sp>
      <p:sp>
        <p:nvSpPr>
          <p:cNvPr id="11" name="Rectangle 10"/>
          <p:cNvSpPr/>
          <p:nvPr/>
        </p:nvSpPr>
        <p:spPr bwMode="auto">
          <a:xfrm>
            <a:off x="5620633" y="2412027"/>
            <a:ext cx="1565031" cy="641839"/>
          </a:xfrm>
          <a:prstGeom prst="rect">
            <a:avLst/>
          </a:prstGeom>
          <a:solidFill>
            <a:srgbClr val="008000"/>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eaLnBrk="0" hangingPunct="0"/>
            <a:r>
              <a:rPr lang="en-US" sz="2000" b="1" dirty="0">
                <a:solidFill>
                  <a:prstClr val="white"/>
                </a:solidFill>
                <a:effectLst>
                  <a:outerShdw blurRad="38100" dist="38100" dir="2700000" algn="tl">
                    <a:srgbClr val="000000">
                      <a:alpha val="43137"/>
                    </a:srgbClr>
                  </a:outerShdw>
                </a:effectLst>
              </a:rPr>
              <a:t>L1 Cache </a:t>
            </a:r>
          </a:p>
        </p:txBody>
      </p:sp>
      <p:sp>
        <p:nvSpPr>
          <p:cNvPr id="12" name="Oval 11"/>
          <p:cNvSpPr/>
          <p:nvPr/>
        </p:nvSpPr>
        <p:spPr bwMode="auto">
          <a:xfrm>
            <a:off x="5379725" y="817434"/>
            <a:ext cx="1503485" cy="747346"/>
          </a:xfrm>
          <a:prstGeom prst="ellipse">
            <a:avLst/>
          </a:prstGeom>
          <a:solidFill>
            <a:schemeClr val="accent1"/>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r>
              <a:rPr lang="en-US" sz="2400" b="1" dirty="0">
                <a:solidFill>
                  <a:prstClr val="white"/>
                </a:solidFill>
                <a:effectLst>
                  <a:outerShdw blurRad="38100" dist="38100" dir="2700000" algn="tl">
                    <a:srgbClr val="000000">
                      <a:alpha val="43137"/>
                    </a:srgbClr>
                  </a:outerShdw>
                </a:effectLst>
              </a:rPr>
              <a:t>Core 0</a:t>
            </a:r>
          </a:p>
        </p:txBody>
      </p:sp>
      <p:sp>
        <p:nvSpPr>
          <p:cNvPr id="13" name="Curved Up Arrow 12"/>
          <p:cNvSpPr/>
          <p:nvPr/>
        </p:nvSpPr>
        <p:spPr bwMode="auto">
          <a:xfrm>
            <a:off x="5655375" y="1586393"/>
            <a:ext cx="518746" cy="2963545"/>
          </a:xfrm>
          <a:prstGeom prst="curvedUpArrow">
            <a:avLst/>
          </a:prstGeom>
          <a:solidFill>
            <a:srgbClr val="FF0000"/>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endParaRPr lang="en-US" sz="1200" dirty="0">
              <a:solidFill>
                <a:prstClr val="white"/>
              </a:solidFill>
              <a:effectLst>
                <a:outerShdw blurRad="38100" dist="38100" dir="2700000" algn="tl">
                  <a:srgbClr val="000000">
                    <a:alpha val="43137"/>
                  </a:srgbClr>
                </a:outerShdw>
              </a:effectLst>
            </a:endParaRPr>
          </a:p>
        </p:txBody>
      </p:sp>
      <p:sp>
        <p:nvSpPr>
          <p:cNvPr id="14" name="Explosion 1 13"/>
          <p:cNvSpPr>
            <a:spLocks noChangeAspect="1"/>
          </p:cNvSpPr>
          <p:nvPr/>
        </p:nvSpPr>
        <p:spPr bwMode="auto">
          <a:xfrm>
            <a:off x="4457114" y="3735901"/>
            <a:ext cx="1356544" cy="1484033"/>
          </a:xfrm>
          <a:prstGeom prst="irregularSeal1">
            <a:avLst/>
          </a:prstGeom>
          <a:solidFill>
            <a:srgbClr val="FF0066"/>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r>
              <a:rPr lang="en-US" sz="1400" b="1" dirty="0">
                <a:solidFill>
                  <a:prstClr val="white"/>
                </a:solidFill>
                <a:effectLst>
                  <a:outerShdw blurRad="38100" dist="38100" dir="2700000" algn="tl">
                    <a:srgbClr val="000000">
                      <a:alpha val="43137"/>
                    </a:srgbClr>
                  </a:outerShdw>
                </a:effectLst>
              </a:rPr>
              <a:t>LLC Cache </a:t>
            </a:r>
          </a:p>
          <a:p>
            <a:pPr algn="ctr" eaLnBrk="0" hangingPunct="0"/>
            <a:r>
              <a:rPr lang="en-US" sz="1400" b="1" dirty="0">
                <a:solidFill>
                  <a:prstClr val="white"/>
                </a:solidFill>
                <a:effectLst>
                  <a:outerShdw blurRad="38100" dist="38100" dir="2700000" algn="tl">
                    <a:srgbClr val="000000">
                      <a:alpha val="43137"/>
                    </a:srgbClr>
                  </a:outerShdw>
                </a:effectLst>
              </a:rPr>
              <a:t>40 cycle </a:t>
            </a:r>
          </a:p>
        </p:txBody>
      </p:sp>
      <p:sp>
        <p:nvSpPr>
          <p:cNvPr id="19" name="Rounded Rectangle 18"/>
          <p:cNvSpPr/>
          <p:nvPr/>
        </p:nvSpPr>
        <p:spPr bwMode="auto">
          <a:xfrm>
            <a:off x="259077" y="5591908"/>
            <a:ext cx="10338585" cy="580292"/>
          </a:xfrm>
          <a:prstGeom prst="roundRect">
            <a:avLst/>
          </a:prstGeom>
          <a:solidFill>
            <a:schemeClr val="tx1"/>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r>
              <a:rPr lang="en-US" sz="2400" b="1" dirty="0">
                <a:solidFill>
                  <a:srgbClr val="FF0000"/>
                </a:solidFill>
                <a:effectLst>
                  <a:outerShdw blurRad="38100" dist="38100" dir="2700000" algn="tl">
                    <a:srgbClr val="000000">
                      <a:alpha val="43137"/>
                    </a:srgbClr>
                  </a:outerShdw>
                </a:effectLst>
              </a:rPr>
              <a:t>With  </a:t>
            </a:r>
            <a:r>
              <a:rPr lang="en-US" sz="2400" b="1" dirty="0" smtClean="0">
                <a:solidFill>
                  <a:srgbClr val="FF0000"/>
                </a:solidFill>
                <a:effectLst>
                  <a:outerShdw blurRad="38100" dist="38100" dir="2700000" algn="tl">
                    <a:srgbClr val="000000">
                      <a:alpha val="43137"/>
                    </a:srgbClr>
                  </a:outerShdw>
                </a:effectLst>
              </a:rPr>
              <a:t>8 Descriptors, 40 ns gets amortized over 8 Descriptors</a:t>
            </a:r>
            <a:endParaRPr lang="en-US" sz="2400" b="1" dirty="0">
              <a:solidFill>
                <a:srgbClr val="FF0000"/>
              </a:solidFill>
              <a:effectLst>
                <a:outerShdw blurRad="38100" dist="38100" dir="2700000" algn="tl">
                  <a:srgbClr val="000000">
                    <a:alpha val="43137"/>
                  </a:srgbClr>
                </a:outerShdw>
              </a:effectLst>
            </a:endParaRPr>
          </a:p>
        </p:txBody>
      </p:sp>
      <p:sp>
        <p:nvSpPr>
          <p:cNvPr id="17" name="TextBox 16"/>
          <p:cNvSpPr txBox="1"/>
          <p:nvPr/>
        </p:nvSpPr>
        <p:spPr>
          <a:xfrm>
            <a:off x="1005924" y="1243616"/>
            <a:ext cx="3372718" cy="246221"/>
          </a:xfrm>
          <a:prstGeom prst="rect">
            <a:avLst/>
          </a:prstGeom>
          <a:noFill/>
        </p:spPr>
        <p:txBody>
          <a:bodyPr wrap="none" lIns="0" tIns="0" rIns="0" bIns="0" rtlCol="0" anchor="ctr">
            <a:spAutoFit/>
          </a:bodyPr>
          <a:lstStyle/>
          <a:p>
            <a:pPr algn="ctr"/>
            <a:r>
              <a:rPr lang="en-US" sz="1600" b="1" dirty="0" smtClean="0">
                <a:solidFill>
                  <a:prstClr val="black"/>
                </a:solidFill>
                <a:ea typeface="Geneva" charset="0"/>
                <a:cs typeface="Geneva" charset="0"/>
              </a:rPr>
              <a:t>Read 8 Packet Descriptors at a time</a:t>
            </a:r>
            <a:endParaRPr lang="en-US" sz="1600" b="1" dirty="0">
              <a:solidFill>
                <a:prstClr val="black"/>
              </a:solidFill>
              <a:ea typeface="Geneva" charset="0"/>
              <a:cs typeface="Geneva" charset="0"/>
            </a:endParaRPr>
          </a:p>
        </p:txBody>
      </p:sp>
      <p:sp>
        <p:nvSpPr>
          <p:cNvPr id="18" name="Rounded Rectangle 17"/>
          <p:cNvSpPr/>
          <p:nvPr/>
        </p:nvSpPr>
        <p:spPr bwMode="auto">
          <a:xfrm>
            <a:off x="1524182" y="1983844"/>
            <a:ext cx="2006323" cy="426720"/>
          </a:xfrm>
          <a:prstGeom prst="roundRect">
            <a:avLst/>
          </a:prstGeom>
          <a:noFill/>
          <a:ln w="28575" algn="ctr">
            <a:solidFill>
              <a:schemeClr val="bg2"/>
            </a:solidFill>
            <a:round/>
            <a:headEnd type="none" w="sm" len="sm"/>
            <a:tailEnd type="none" w="sm" len="sm"/>
          </a:ln>
          <a:effectLst/>
        </p:spPr>
        <p:txBody>
          <a:bodyPr lIns="0" tIns="0" rIns="0" bIns="0" rtlCol="0" anchor="ctr"/>
          <a:lstStyle/>
          <a:p>
            <a:pPr algn="ctr"/>
            <a:endParaRPr lang="en-US" sz="1200" dirty="0">
              <a:solidFill>
                <a:prstClr val="white"/>
              </a:solidFill>
              <a:effectLst>
                <a:outerShdw blurRad="38100" dist="38100" dir="2700000" algn="tl">
                  <a:srgbClr val="000000">
                    <a:alpha val="43137"/>
                  </a:srgbClr>
                </a:outerShdw>
              </a:effectLst>
              <a:ea typeface="Geneva" charset="0"/>
              <a:cs typeface="Geneva" charset="0"/>
            </a:endParaRPr>
          </a:p>
        </p:txBody>
      </p:sp>
      <p:sp>
        <p:nvSpPr>
          <p:cNvPr id="20" name="Rounded Rectangle 19"/>
          <p:cNvSpPr/>
          <p:nvPr/>
        </p:nvSpPr>
        <p:spPr bwMode="auto">
          <a:xfrm>
            <a:off x="1524183" y="2423355"/>
            <a:ext cx="2006322" cy="426720"/>
          </a:xfrm>
          <a:prstGeom prst="roundRect">
            <a:avLst/>
          </a:prstGeom>
          <a:noFill/>
          <a:ln w="28575" algn="ctr">
            <a:solidFill>
              <a:schemeClr val="bg2"/>
            </a:solidFill>
            <a:round/>
            <a:headEnd type="none" w="sm" len="sm"/>
            <a:tailEnd type="none" w="sm" len="sm"/>
          </a:ln>
          <a:effectLst/>
        </p:spPr>
        <p:txBody>
          <a:bodyPr lIns="0" tIns="0" rIns="0" bIns="0" rtlCol="0" anchor="ctr"/>
          <a:lstStyle/>
          <a:p>
            <a:pPr algn="ctr"/>
            <a:endParaRPr lang="en-US" sz="1200" dirty="0">
              <a:solidFill>
                <a:prstClr val="white"/>
              </a:solidFill>
              <a:effectLst>
                <a:outerShdw blurRad="38100" dist="38100" dir="2700000" algn="tl">
                  <a:srgbClr val="000000">
                    <a:alpha val="43137"/>
                  </a:srgbClr>
                </a:outerShdw>
              </a:effectLst>
              <a:ea typeface="Geneva" charset="0"/>
              <a:cs typeface="Geneva" charset="0"/>
            </a:endParaRPr>
          </a:p>
        </p:txBody>
      </p:sp>
      <p:sp>
        <p:nvSpPr>
          <p:cNvPr id="29" name="Rounded Rectangle 28"/>
          <p:cNvSpPr/>
          <p:nvPr/>
        </p:nvSpPr>
        <p:spPr bwMode="auto">
          <a:xfrm>
            <a:off x="1524182" y="2850076"/>
            <a:ext cx="2006323" cy="426720"/>
          </a:xfrm>
          <a:prstGeom prst="roundRect">
            <a:avLst/>
          </a:prstGeom>
          <a:noFill/>
          <a:ln w="28575" algn="ctr">
            <a:solidFill>
              <a:schemeClr val="bg2"/>
            </a:solidFill>
            <a:round/>
            <a:headEnd type="none" w="sm" len="sm"/>
            <a:tailEnd type="none" w="sm" len="sm"/>
          </a:ln>
          <a:effectLst/>
        </p:spPr>
        <p:txBody>
          <a:bodyPr lIns="0" tIns="0" rIns="0" bIns="0" rtlCol="0" anchor="ctr"/>
          <a:lstStyle/>
          <a:p>
            <a:pPr algn="ctr"/>
            <a:endParaRPr lang="en-US" sz="1200" dirty="0">
              <a:solidFill>
                <a:prstClr val="white"/>
              </a:solidFill>
              <a:effectLst>
                <a:outerShdw blurRad="38100" dist="38100" dir="2700000" algn="tl">
                  <a:srgbClr val="000000">
                    <a:alpha val="43137"/>
                  </a:srgbClr>
                </a:outerShdw>
              </a:effectLst>
              <a:ea typeface="Geneva" charset="0"/>
              <a:cs typeface="Geneva" charset="0"/>
            </a:endParaRPr>
          </a:p>
        </p:txBody>
      </p:sp>
      <p:sp>
        <p:nvSpPr>
          <p:cNvPr id="30" name="Rounded Rectangle 29"/>
          <p:cNvSpPr/>
          <p:nvPr/>
        </p:nvSpPr>
        <p:spPr bwMode="auto">
          <a:xfrm>
            <a:off x="1524183" y="3289587"/>
            <a:ext cx="2006322" cy="426720"/>
          </a:xfrm>
          <a:prstGeom prst="roundRect">
            <a:avLst/>
          </a:prstGeom>
          <a:noFill/>
          <a:ln w="28575" algn="ctr">
            <a:solidFill>
              <a:schemeClr val="bg2"/>
            </a:solidFill>
            <a:round/>
            <a:headEnd type="none" w="sm" len="sm"/>
            <a:tailEnd type="none" w="sm" len="sm"/>
          </a:ln>
          <a:effectLst/>
        </p:spPr>
        <p:txBody>
          <a:bodyPr lIns="0" tIns="0" rIns="0" bIns="0" rtlCol="0" anchor="ctr"/>
          <a:lstStyle/>
          <a:p>
            <a:pPr algn="ctr"/>
            <a:endParaRPr lang="en-US" sz="1200" dirty="0">
              <a:solidFill>
                <a:prstClr val="white"/>
              </a:solidFill>
              <a:effectLst>
                <a:outerShdw blurRad="38100" dist="38100" dir="2700000" algn="tl">
                  <a:srgbClr val="000000">
                    <a:alpha val="43137"/>
                  </a:srgbClr>
                </a:outerShdw>
              </a:effectLst>
              <a:ea typeface="Geneva" charset="0"/>
              <a:cs typeface="Geneva" charset="0"/>
            </a:endParaRPr>
          </a:p>
        </p:txBody>
      </p:sp>
      <p:sp>
        <p:nvSpPr>
          <p:cNvPr id="32" name="Rounded Rectangle 31"/>
          <p:cNvSpPr/>
          <p:nvPr/>
        </p:nvSpPr>
        <p:spPr bwMode="auto">
          <a:xfrm>
            <a:off x="1524181" y="3717058"/>
            <a:ext cx="2006323" cy="426720"/>
          </a:xfrm>
          <a:prstGeom prst="roundRect">
            <a:avLst/>
          </a:prstGeom>
          <a:noFill/>
          <a:ln w="28575" algn="ctr">
            <a:solidFill>
              <a:schemeClr val="bg2"/>
            </a:solidFill>
            <a:round/>
            <a:headEnd type="none" w="sm" len="sm"/>
            <a:tailEnd type="none" w="sm" len="sm"/>
          </a:ln>
          <a:effectLst/>
        </p:spPr>
        <p:txBody>
          <a:bodyPr lIns="0" tIns="0" rIns="0" bIns="0" rtlCol="0" anchor="ctr"/>
          <a:lstStyle/>
          <a:p>
            <a:pPr algn="ctr"/>
            <a:endParaRPr lang="en-US" sz="1200" dirty="0">
              <a:solidFill>
                <a:prstClr val="white"/>
              </a:solidFill>
              <a:effectLst>
                <a:outerShdw blurRad="38100" dist="38100" dir="2700000" algn="tl">
                  <a:srgbClr val="000000">
                    <a:alpha val="43137"/>
                  </a:srgbClr>
                </a:outerShdw>
              </a:effectLst>
              <a:ea typeface="Geneva" charset="0"/>
              <a:cs typeface="Geneva" charset="0"/>
            </a:endParaRPr>
          </a:p>
        </p:txBody>
      </p:sp>
      <p:sp>
        <p:nvSpPr>
          <p:cNvPr id="33" name="Rounded Rectangle 32"/>
          <p:cNvSpPr/>
          <p:nvPr/>
        </p:nvSpPr>
        <p:spPr bwMode="auto">
          <a:xfrm>
            <a:off x="1524182" y="4156569"/>
            <a:ext cx="2006322" cy="426720"/>
          </a:xfrm>
          <a:prstGeom prst="roundRect">
            <a:avLst/>
          </a:prstGeom>
          <a:noFill/>
          <a:ln w="28575" algn="ctr">
            <a:solidFill>
              <a:schemeClr val="bg2"/>
            </a:solidFill>
            <a:round/>
            <a:headEnd type="none" w="sm" len="sm"/>
            <a:tailEnd type="none" w="sm" len="sm"/>
          </a:ln>
          <a:effectLst/>
        </p:spPr>
        <p:txBody>
          <a:bodyPr lIns="0" tIns="0" rIns="0" bIns="0" rtlCol="0" anchor="ctr"/>
          <a:lstStyle/>
          <a:p>
            <a:pPr lvl="0"/>
            <a:r>
              <a:rPr lang="en-US" sz="1600" b="1" dirty="0">
                <a:solidFill>
                  <a:prstClr val="black"/>
                </a:solidFill>
                <a:ea typeface="Geneva" charset="0"/>
                <a:cs typeface="Geneva" charset="0"/>
              </a:rPr>
              <a:t>Packet Descriptor </a:t>
            </a:r>
            <a:r>
              <a:rPr lang="en-US" sz="1600" b="1" dirty="0" smtClean="0">
                <a:solidFill>
                  <a:prstClr val="black"/>
                </a:solidFill>
                <a:ea typeface="Geneva" charset="0"/>
                <a:cs typeface="Geneva" charset="0"/>
              </a:rPr>
              <a:t>5</a:t>
            </a:r>
            <a:endParaRPr lang="en-US" sz="1600" dirty="0">
              <a:solidFill>
                <a:prstClr val="black"/>
              </a:solidFill>
            </a:endParaRPr>
          </a:p>
        </p:txBody>
      </p:sp>
      <p:sp>
        <p:nvSpPr>
          <p:cNvPr id="34" name="Rounded Rectangle 33"/>
          <p:cNvSpPr/>
          <p:nvPr/>
        </p:nvSpPr>
        <p:spPr bwMode="auto">
          <a:xfrm>
            <a:off x="1524181" y="4583290"/>
            <a:ext cx="2006323" cy="426720"/>
          </a:xfrm>
          <a:prstGeom prst="roundRect">
            <a:avLst/>
          </a:prstGeom>
          <a:noFill/>
          <a:ln w="28575" algn="ctr">
            <a:solidFill>
              <a:schemeClr val="bg2"/>
            </a:solidFill>
            <a:round/>
            <a:headEnd type="none" w="sm" len="sm"/>
            <a:tailEnd type="none" w="sm" len="sm"/>
          </a:ln>
          <a:effectLst/>
        </p:spPr>
        <p:txBody>
          <a:bodyPr lIns="0" tIns="0" rIns="0" bIns="0" rtlCol="0" anchor="ctr"/>
          <a:lstStyle/>
          <a:p>
            <a:pPr algn="ctr"/>
            <a:endParaRPr lang="en-US" sz="1200" dirty="0">
              <a:solidFill>
                <a:prstClr val="white"/>
              </a:solidFill>
              <a:effectLst>
                <a:outerShdw blurRad="38100" dist="38100" dir="2700000" algn="tl">
                  <a:srgbClr val="000000">
                    <a:alpha val="43137"/>
                  </a:srgbClr>
                </a:outerShdw>
              </a:effectLst>
              <a:ea typeface="Geneva" charset="0"/>
              <a:cs typeface="Geneva" charset="0"/>
            </a:endParaRPr>
          </a:p>
        </p:txBody>
      </p:sp>
      <p:sp>
        <p:nvSpPr>
          <p:cNvPr id="35" name="Rounded Rectangle 34"/>
          <p:cNvSpPr/>
          <p:nvPr/>
        </p:nvSpPr>
        <p:spPr bwMode="auto">
          <a:xfrm>
            <a:off x="1524182" y="5022801"/>
            <a:ext cx="2006322" cy="426720"/>
          </a:xfrm>
          <a:prstGeom prst="roundRect">
            <a:avLst/>
          </a:prstGeom>
          <a:noFill/>
          <a:ln w="28575" algn="ctr">
            <a:solidFill>
              <a:schemeClr val="bg2"/>
            </a:solidFill>
            <a:round/>
            <a:headEnd type="none" w="sm" len="sm"/>
            <a:tailEnd type="none" w="sm" len="sm"/>
          </a:ln>
          <a:effectLst/>
        </p:spPr>
        <p:txBody>
          <a:bodyPr lIns="0" tIns="0" rIns="0" bIns="0" rtlCol="0" anchor="ctr"/>
          <a:lstStyle/>
          <a:p>
            <a:pPr algn="ctr"/>
            <a:endParaRPr lang="en-US" sz="1200" dirty="0">
              <a:solidFill>
                <a:prstClr val="white"/>
              </a:solidFill>
              <a:effectLst>
                <a:outerShdw blurRad="38100" dist="38100" dir="2700000" algn="tl">
                  <a:srgbClr val="000000">
                    <a:alpha val="43137"/>
                  </a:srgbClr>
                </a:outerShdw>
              </a:effectLst>
              <a:ea typeface="Geneva" charset="0"/>
              <a:cs typeface="Geneva" charset="0"/>
            </a:endParaRPr>
          </a:p>
        </p:txBody>
      </p:sp>
      <p:pic>
        <p:nvPicPr>
          <p:cNvPr id="36" name="Picture 3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59755" y="927014"/>
            <a:ext cx="4652184" cy="1689729"/>
          </a:xfrm>
          <a:prstGeom prst="rect">
            <a:avLst/>
          </a:prstGeom>
          <a:noFill/>
          <a:ln>
            <a:noFill/>
          </a:ln>
        </p:spPr>
      </p:pic>
      <p:sp>
        <p:nvSpPr>
          <p:cNvPr id="37" name="Oval 36"/>
          <p:cNvSpPr>
            <a:spLocks noChangeAspect="1"/>
          </p:cNvSpPr>
          <p:nvPr/>
        </p:nvSpPr>
        <p:spPr bwMode="auto">
          <a:xfrm flipV="1">
            <a:off x="7776366" y="1080998"/>
            <a:ext cx="1184955" cy="725575"/>
          </a:xfrm>
          <a:prstGeom prst="ellipse">
            <a:avLst/>
          </a:prstGeom>
          <a:noFill/>
          <a:ln w="31750" cmpd="sng" algn="ctr">
            <a:solidFill>
              <a:srgbClr val="CC00CC"/>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endParaRPr lang="en-US" sz="1200" dirty="0">
              <a:solidFill>
                <a:prstClr val="white"/>
              </a:solidFill>
              <a:effectLst>
                <a:outerShdw blurRad="38100" dist="38100" dir="2700000" algn="tl">
                  <a:srgbClr val="000000">
                    <a:alpha val="43137"/>
                  </a:srgbClr>
                </a:outerShdw>
              </a:effectLst>
            </a:endParaRPr>
          </a:p>
        </p:txBody>
      </p:sp>
      <p:sp>
        <p:nvSpPr>
          <p:cNvPr id="38" name="Rectangle 37"/>
          <p:cNvSpPr/>
          <p:nvPr/>
        </p:nvSpPr>
        <p:spPr>
          <a:xfrm>
            <a:off x="1478016" y="1982133"/>
            <a:ext cx="2053767" cy="338554"/>
          </a:xfrm>
          <a:prstGeom prst="rect">
            <a:avLst/>
          </a:prstGeom>
        </p:spPr>
        <p:txBody>
          <a:bodyPr wrap="none">
            <a:spAutoFit/>
          </a:bodyPr>
          <a:lstStyle/>
          <a:p>
            <a:r>
              <a:rPr lang="en-US" sz="1600" b="1" dirty="0">
                <a:solidFill>
                  <a:prstClr val="black"/>
                </a:solidFill>
                <a:ea typeface="Geneva" charset="0"/>
                <a:cs typeface="Geneva" charset="0"/>
              </a:rPr>
              <a:t>Packet </a:t>
            </a:r>
            <a:r>
              <a:rPr lang="en-US" sz="1600" b="1" dirty="0" smtClean="0">
                <a:solidFill>
                  <a:prstClr val="black"/>
                </a:solidFill>
                <a:ea typeface="Geneva" charset="0"/>
                <a:cs typeface="Geneva" charset="0"/>
              </a:rPr>
              <a:t>Descriptor 0</a:t>
            </a:r>
            <a:endParaRPr lang="en-US" sz="1600" dirty="0">
              <a:solidFill>
                <a:prstClr val="black"/>
              </a:solidFill>
            </a:endParaRPr>
          </a:p>
        </p:txBody>
      </p:sp>
      <p:sp>
        <p:nvSpPr>
          <p:cNvPr id="23" name="Rounded Rectangle 22"/>
          <p:cNvSpPr/>
          <p:nvPr/>
        </p:nvSpPr>
        <p:spPr bwMode="auto">
          <a:xfrm>
            <a:off x="0" y="-11504"/>
            <a:ext cx="1267166" cy="806172"/>
          </a:xfrm>
          <a:prstGeom prst="roundRect">
            <a:avLst/>
          </a:prstGeom>
          <a:solidFill>
            <a:schemeClr val="accent1"/>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r>
              <a:rPr lang="en-US" b="1" dirty="0">
                <a:solidFill>
                  <a:schemeClr val="bg1"/>
                </a:solidFill>
                <a:effectLst>
                  <a:outerShdw blurRad="38100" dist="38100" dir="2700000" algn="tl">
                    <a:srgbClr val="000000">
                      <a:alpha val="43137"/>
                    </a:srgbClr>
                  </a:outerShdw>
                </a:effectLst>
              </a:rPr>
              <a:t>1. </a:t>
            </a:r>
            <a:r>
              <a:rPr lang="en-US" b="1" u="sng" dirty="0">
                <a:solidFill>
                  <a:schemeClr val="bg1"/>
                </a:solidFill>
                <a:effectLst>
                  <a:outerShdw blurRad="38100" dist="38100" dir="2700000" algn="tl">
                    <a:srgbClr val="000000">
                      <a:alpha val="43137"/>
                    </a:srgbClr>
                  </a:outerShdw>
                </a:effectLst>
              </a:rPr>
              <a:t>Packet I/O</a:t>
            </a:r>
          </a:p>
        </p:txBody>
      </p:sp>
      <p:sp>
        <p:nvSpPr>
          <p:cNvPr id="25" name="Rectangle 24"/>
          <p:cNvSpPr/>
          <p:nvPr/>
        </p:nvSpPr>
        <p:spPr>
          <a:xfrm>
            <a:off x="1476737" y="2466103"/>
            <a:ext cx="2053767" cy="338554"/>
          </a:xfrm>
          <a:prstGeom prst="rect">
            <a:avLst/>
          </a:prstGeom>
        </p:spPr>
        <p:txBody>
          <a:bodyPr wrap="none">
            <a:spAutoFit/>
          </a:bodyPr>
          <a:lstStyle/>
          <a:p>
            <a:r>
              <a:rPr lang="en-US" sz="1600" b="1" dirty="0">
                <a:solidFill>
                  <a:prstClr val="black"/>
                </a:solidFill>
                <a:ea typeface="Geneva" charset="0"/>
                <a:cs typeface="Geneva" charset="0"/>
              </a:rPr>
              <a:t>Packet </a:t>
            </a:r>
            <a:r>
              <a:rPr lang="en-US" sz="1600" b="1" dirty="0" smtClean="0">
                <a:solidFill>
                  <a:prstClr val="black"/>
                </a:solidFill>
                <a:ea typeface="Geneva" charset="0"/>
                <a:cs typeface="Geneva" charset="0"/>
              </a:rPr>
              <a:t>Descriptor 1</a:t>
            </a:r>
            <a:endParaRPr lang="en-US" sz="1600" dirty="0">
              <a:solidFill>
                <a:prstClr val="black"/>
              </a:solidFill>
            </a:endParaRPr>
          </a:p>
        </p:txBody>
      </p:sp>
      <p:sp>
        <p:nvSpPr>
          <p:cNvPr id="26" name="Rectangle 25"/>
          <p:cNvSpPr/>
          <p:nvPr/>
        </p:nvSpPr>
        <p:spPr>
          <a:xfrm>
            <a:off x="1476737" y="2884623"/>
            <a:ext cx="2053767" cy="338554"/>
          </a:xfrm>
          <a:prstGeom prst="rect">
            <a:avLst/>
          </a:prstGeom>
        </p:spPr>
        <p:txBody>
          <a:bodyPr wrap="none">
            <a:spAutoFit/>
          </a:bodyPr>
          <a:lstStyle/>
          <a:p>
            <a:r>
              <a:rPr lang="en-US" sz="1600" b="1" dirty="0">
                <a:solidFill>
                  <a:prstClr val="black"/>
                </a:solidFill>
                <a:ea typeface="Geneva" charset="0"/>
                <a:cs typeface="Geneva" charset="0"/>
              </a:rPr>
              <a:t>Packet </a:t>
            </a:r>
            <a:r>
              <a:rPr lang="en-US" sz="1600" b="1" dirty="0" smtClean="0">
                <a:solidFill>
                  <a:prstClr val="black"/>
                </a:solidFill>
                <a:ea typeface="Geneva" charset="0"/>
                <a:cs typeface="Geneva" charset="0"/>
              </a:rPr>
              <a:t>Descriptor 2</a:t>
            </a:r>
            <a:endParaRPr lang="en-US" sz="1600" dirty="0">
              <a:solidFill>
                <a:prstClr val="black"/>
              </a:solidFill>
            </a:endParaRPr>
          </a:p>
        </p:txBody>
      </p:sp>
      <p:sp>
        <p:nvSpPr>
          <p:cNvPr id="27" name="Rectangle 26"/>
          <p:cNvSpPr/>
          <p:nvPr/>
        </p:nvSpPr>
        <p:spPr>
          <a:xfrm>
            <a:off x="1476737" y="3334462"/>
            <a:ext cx="2053767" cy="338554"/>
          </a:xfrm>
          <a:prstGeom prst="rect">
            <a:avLst/>
          </a:prstGeom>
        </p:spPr>
        <p:txBody>
          <a:bodyPr wrap="none">
            <a:spAutoFit/>
          </a:bodyPr>
          <a:lstStyle/>
          <a:p>
            <a:r>
              <a:rPr lang="en-US" sz="1600" b="1" dirty="0">
                <a:solidFill>
                  <a:prstClr val="black"/>
                </a:solidFill>
                <a:ea typeface="Geneva" charset="0"/>
                <a:cs typeface="Geneva" charset="0"/>
              </a:rPr>
              <a:t>Packet </a:t>
            </a:r>
            <a:r>
              <a:rPr lang="en-US" sz="1600" b="1" dirty="0" smtClean="0">
                <a:solidFill>
                  <a:prstClr val="black"/>
                </a:solidFill>
                <a:ea typeface="Geneva" charset="0"/>
                <a:cs typeface="Geneva" charset="0"/>
              </a:rPr>
              <a:t>Descriptor 3</a:t>
            </a:r>
            <a:endParaRPr lang="en-US" sz="1600" dirty="0">
              <a:solidFill>
                <a:prstClr val="black"/>
              </a:solidFill>
            </a:endParaRPr>
          </a:p>
        </p:txBody>
      </p:sp>
      <p:sp>
        <p:nvSpPr>
          <p:cNvPr id="28" name="Rectangle 27"/>
          <p:cNvSpPr/>
          <p:nvPr/>
        </p:nvSpPr>
        <p:spPr>
          <a:xfrm>
            <a:off x="1487059" y="3784510"/>
            <a:ext cx="2053767" cy="338554"/>
          </a:xfrm>
          <a:prstGeom prst="rect">
            <a:avLst/>
          </a:prstGeom>
        </p:spPr>
        <p:txBody>
          <a:bodyPr wrap="none">
            <a:spAutoFit/>
          </a:bodyPr>
          <a:lstStyle/>
          <a:p>
            <a:r>
              <a:rPr lang="en-US" sz="1600" b="1" dirty="0">
                <a:solidFill>
                  <a:prstClr val="black"/>
                </a:solidFill>
                <a:ea typeface="Geneva" charset="0"/>
                <a:cs typeface="Geneva" charset="0"/>
              </a:rPr>
              <a:t>Packet Descriptor 4</a:t>
            </a:r>
            <a:endParaRPr lang="en-US" sz="1600" dirty="0">
              <a:solidFill>
                <a:prstClr val="black"/>
              </a:solidFill>
            </a:endParaRPr>
          </a:p>
        </p:txBody>
      </p:sp>
      <p:sp>
        <p:nvSpPr>
          <p:cNvPr id="4" name="Rectangle 3"/>
          <p:cNvSpPr/>
          <p:nvPr/>
        </p:nvSpPr>
        <p:spPr>
          <a:xfrm>
            <a:off x="1417641" y="4583909"/>
            <a:ext cx="2053767" cy="338554"/>
          </a:xfrm>
          <a:prstGeom prst="rect">
            <a:avLst/>
          </a:prstGeom>
        </p:spPr>
        <p:txBody>
          <a:bodyPr wrap="none">
            <a:spAutoFit/>
          </a:bodyPr>
          <a:lstStyle/>
          <a:p>
            <a:pPr lvl="0"/>
            <a:r>
              <a:rPr lang="en-US" sz="1600" b="1" dirty="0">
                <a:solidFill>
                  <a:prstClr val="black"/>
                </a:solidFill>
                <a:ea typeface="Geneva" charset="0"/>
                <a:cs typeface="Geneva" charset="0"/>
              </a:rPr>
              <a:t>Packet Descriptor 6</a:t>
            </a:r>
            <a:endParaRPr lang="en-US" sz="1600" dirty="0">
              <a:solidFill>
                <a:prstClr val="black"/>
              </a:solidFill>
            </a:endParaRPr>
          </a:p>
        </p:txBody>
      </p:sp>
      <p:sp>
        <p:nvSpPr>
          <p:cNvPr id="5" name="Rectangle 4"/>
          <p:cNvSpPr/>
          <p:nvPr/>
        </p:nvSpPr>
        <p:spPr>
          <a:xfrm>
            <a:off x="1417641" y="5022801"/>
            <a:ext cx="2053767" cy="338554"/>
          </a:xfrm>
          <a:prstGeom prst="rect">
            <a:avLst/>
          </a:prstGeom>
        </p:spPr>
        <p:txBody>
          <a:bodyPr wrap="none">
            <a:spAutoFit/>
          </a:bodyPr>
          <a:lstStyle/>
          <a:p>
            <a:pPr lvl="0"/>
            <a:r>
              <a:rPr lang="en-US" sz="1600" b="1" dirty="0">
                <a:solidFill>
                  <a:prstClr val="black"/>
                </a:solidFill>
                <a:ea typeface="Geneva" charset="0"/>
                <a:cs typeface="Geneva" charset="0"/>
              </a:rPr>
              <a:t>Packet Descriptor </a:t>
            </a:r>
            <a:r>
              <a:rPr lang="en-US" sz="1600" b="1" dirty="0" smtClean="0">
                <a:solidFill>
                  <a:prstClr val="black"/>
                </a:solidFill>
                <a:ea typeface="Geneva" charset="0"/>
                <a:cs typeface="Geneva" charset="0"/>
              </a:rPr>
              <a:t>7</a:t>
            </a:r>
            <a:endParaRPr lang="en-US" sz="1600" dirty="0">
              <a:solidFill>
                <a:prstClr val="black"/>
              </a:solidFill>
            </a:endParaRPr>
          </a:p>
        </p:txBody>
      </p:sp>
      <p:sp>
        <p:nvSpPr>
          <p:cNvPr id="39" name="Oval 38"/>
          <p:cNvSpPr/>
          <p:nvPr/>
        </p:nvSpPr>
        <p:spPr bwMode="auto">
          <a:xfrm rot="16200000">
            <a:off x="2233349" y="-515899"/>
            <a:ext cx="1011484" cy="3712360"/>
          </a:xfrm>
          <a:prstGeom prst="ellipse">
            <a:avLst/>
          </a:prstGeom>
          <a:noFill/>
          <a:ln w="76200" cmpd="sng" algn="ctr">
            <a:solidFill>
              <a:srgbClr val="66FF33"/>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endParaRPr lang="en-US" sz="1200" dirty="0">
              <a:solidFill>
                <a:schemeClr val="bg1"/>
              </a:solidFill>
              <a:effectLst>
                <a:outerShdw blurRad="38100" dist="38100" dir="2700000" algn="tl">
                  <a:srgbClr val="000000">
                    <a:alpha val="43137"/>
                  </a:srgbClr>
                </a:outerShdw>
              </a:effectLst>
            </a:endParaRPr>
          </a:p>
        </p:txBody>
      </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1678" y="0"/>
            <a:ext cx="2420322" cy="993734"/>
          </a:xfrm>
          <a:prstGeom prst="rect">
            <a:avLst/>
          </a:prstGeom>
        </p:spPr>
      </p:pic>
    </p:spTree>
    <p:extLst>
      <p:ext uri="{BB962C8B-B14F-4D97-AF65-F5344CB8AC3E}">
        <p14:creationId xmlns:p14="http://schemas.microsoft.com/office/powerpoint/2010/main" val="3665324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028" y="0"/>
            <a:ext cx="10972800" cy="853440"/>
          </a:xfrm>
        </p:spPr>
        <p:txBody>
          <a:bodyPr/>
          <a:lstStyle/>
          <a:p>
            <a:r>
              <a:rPr lang="en-US" sz="3200" dirty="0" smtClean="0"/>
              <a:t>Design Principle In Packet I/O Optimization</a:t>
            </a:r>
            <a:endParaRPr lang="en-US" sz="3200" dirty="0"/>
          </a:p>
        </p:txBody>
      </p:sp>
      <p:sp>
        <p:nvSpPr>
          <p:cNvPr id="3" name="Date Placeholder 2"/>
          <p:cNvSpPr>
            <a:spLocks noGrp="1"/>
          </p:cNvSpPr>
          <p:nvPr>
            <p:ph type="dt" sz="half" idx="10"/>
          </p:nvPr>
        </p:nvSpPr>
        <p:spPr/>
        <p:txBody>
          <a:bodyPr/>
          <a:lstStyle/>
          <a:p>
            <a:pPr>
              <a:defRPr/>
            </a:pPr>
            <a:r>
              <a:rPr lang="en-US" smtClean="0"/>
              <a:t>INTEL CONFIDENTIAL</a:t>
            </a:r>
            <a:endParaRPr lang="en-US" dirty="0"/>
          </a:p>
        </p:txBody>
      </p:sp>
      <p:sp>
        <p:nvSpPr>
          <p:cNvPr id="4" name="Content Placeholder 1"/>
          <p:cNvSpPr txBox="1">
            <a:spLocks/>
          </p:cNvSpPr>
          <p:nvPr/>
        </p:nvSpPr>
        <p:spPr>
          <a:xfrm>
            <a:off x="413384" y="1333165"/>
            <a:ext cx="10925175" cy="5341068"/>
          </a:xfrm>
          <a:prstGeom prst="rect">
            <a:avLst/>
          </a:prstGeom>
        </p:spPr>
        <p:txBody>
          <a:bodyPr>
            <a:normAutofit/>
          </a:bodyPr>
          <a:lstStyle>
            <a:lvl1pPr marL="0" indent="0" algn="l" defTabSz="609585" rtl="0" eaLnBrk="0" fontAlgn="base" hangingPunct="0">
              <a:spcBef>
                <a:spcPts val="1600"/>
              </a:spcBef>
              <a:spcAft>
                <a:spcPct val="0"/>
              </a:spcAft>
              <a:buFont typeface="Arial" panose="020B0604020202020204" pitchFamily="34" charset="0"/>
              <a:defRPr sz="2667" kern="1200">
                <a:solidFill>
                  <a:srgbClr val="0071C5"/>
                </a:solidFill>
                <a:latin typeface="Intel Clear" panose="020B0604020203020204" pitchFamily="34" charset="0"/>
                <a:ea typeface="Geneva" charset="0"/>
                <a:cs typeface="Neo Sans Intel"/>
              </a:defRPr>
            </a:lvl1pPr>
            <a:lvl2pPr marL="300559" indent="-300559" algn="l" defTabSz="609585" rtl="0" eaLnBrk="0" fontAlgn="base" hangingPunct="0">
              <a:spcBef>
                <a:spcPts val="1067"/>
              </a:spcBef>
              <a:spcAft>
                <a:spcPct val="0"/>
              </a:spcAft>
              <a:buFont typeface="Arial" panose="020B0604020202020204" pitchFamily="34" charset="0"/>
              <a:buChar char="•"/>
              <a:defRPr sz="2400" kern="1200">
                <a:solidFill>
                  <a:schemeClr val="tx2"/>
                </a:solidFill>
                <a:latin typeface="Intel Clear" panose="020B0604020203020204" pitchFamily="34" charset="0"/>
                <a:ea typeface="Geneva" charset="0"/>
                <a:cs typeface="Neo Sans Intel Medium"/>
              </a:defRPr>
            </a:lvl2pPr>
            <a:lvl3pPr marL="761981" indent="-304792" algn="l" defTabSz="609585" rtl="0" eaLnBrk="0" fontAlgn="base" hangingPunct="0">
              <a:spcBef>
                <a:spcPts val="0"/>
              </a:spcBef>
              <a:spcAft>
                <a:spcPct val="0"/>
              </a:spcAft>
              <a:buFont typeface="Arial" panose="020B0604020202020204" pitchFamily="34" charset="0"/>
              <a:buChar char="•"/>
              <a:defRPr sz="2133" kern="1200" baseline="0">
                <a:solidFill>
                  <a:schemeClr val="tx2"/>
                </a:solidFill>
                <a:latin typeface="Intel Clear" panose="020B0604020203020204" pitchFamily="34" charset="0"/>
                <a:ea typeface="Geneva" charset="0"/>
                <a:cs typeface="Neo Sans Intel"/>
              </a:defRPr>
            </a:lvl3pPr>
            <a:lvl4pPr marL="1293252" indent="-304792" algn="l" defTabSz="609585" rtl="0" eaLnBrk="0" fontAlgn="base" hangingPunct="0">
              <a:spcBef>
                <a:spcPts val="0"/>
              </a:spcBef>
              <a:spcAft>
                <a:spcPct val="0"/>
              </a:spcAft>
              <a:buFont typeface="Arial" panose="020B0604020202020204" pitchFamily="34" charset="0"/>
              <a:buChar char="•"/>
              <a:defRPr sz="1867" kern="1200">
                <a:solidFill>
                  <a:schemeClr val="tx2"/>
                </a:solidFill>
                <a:latin typeface="Intel Clear" panose="020B0604020203020204" pitchFamily="34" charset="0"/>
                <a:ea typeface="Neo Sans Intel" charset="0"/>
                <a:cs typeface="Neo Sans Intel"/>
              </a:defRPr>
            </a:lvl4pPr>
            <a:lvl5pPr marL="1758907" indent="-304792" algn="l" defTabSz="609585" rtl="0" eaLnBrk="0" fontAlgn="base" hangingPunct="0">
              <a:spcBef>
                <a:spcPts val="0"/>
              </a:spcBef>
              <a:spcAft>
                <a:spcPct val="0"/>
              </a:spcAft>
              <a:buFont typeface="Arial" panose="020B0604020202020204" pitchFamily="34" charset="0"/>
              <a:buChar char="•"/>
              <a:defRPr sz="1867" kern="1200">
                <a:solidFill>
                  <a:schemeClr val="tx2"/>
                </a:solidFill>
                <a:latin typeface="Intel Clear" panose="020B0604020203020204" pitchFamily="34" charset="0"/>
                <a:ea typeface="Neo Sans Intel" charset="0"/>
                <a:cs typeface="Neo Sans Inte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spcAft>
                <a:spcPts val="1200"/>
              </a:spcAft>
            </a:pPr>
            <a:r>
              <a:rPr lang="en-GB" dirty="0" smtClean="0"/>
              <a:t>L3fwd default tuning is for performance</a:t>
            </a:r>
          </a:p>
          <a:p>
            <a:pPr lvl="1">
              <a:spcAft>
                <a:spcPts val="1200"/>
              </a:spcAft>
            </a:pPr>
            <a:r>
              <a:rPr lang="en-GB" dirty="0" smtClean="0"/>
              <a:t>Coalesces packets up to 100 us</a:t>
            </a:r>
          </a:p>
          <a:p>
            <a:pPr lvl="1">
              <a:spcAft>
                <a:spcPts val="1200"/>
              </a:spcAft>
            </a:pPr>
            <a:r>
              <a:rPr lang="en-GB" dirty="0" smtClean="0"/>
              <a:t>Receives and transmits at least 32 packets at a time</a:t>
            </a:r>
          </a:p>
          <a:p>
            <a:pPr lvl="2">
              <a:spcAft>
                <a:spcPts val="1200"/>
              </a:spcAft>
            </a:pPr>
            <a:r>
              <a:rPr lang="en-GB" dirty="0" err="1" smtClean="0"/>
              <a:t>nb_rx</a:t>
            </a:r>
            <a:r>
              <a:rPr lang="en-GB" dirty="0" smtClean="0"/>
              <a:t> = </a:t>
            </a:r>
            <a:r>
              <a:rPr lang="en-GB" dirty="0" err="1" smtClean="0"/>
              <a:t>rte_eth_rx_burst</a:t>
            </a:r>
            <a:r>
              <a:rPr lang="en-GB" dirty="0" smtClean="0"/>
              <a:t>(</a:t>
            </a:r>
            <a:r>
              <a:rPr lang="en-GB" dirty="0" err="1" smtClean="0"/>
              <a:t>portid</a:t>
            </a:r>
            <a:r>
              <a:rPr lang="en-GB" dirty="0" smtClean="0"/>
              <a:t>, </a:t>
            </a:r>
            <a:r>
              <a:rPr lang="en-GB" dirty="0" err="1" smtClean="0"/>
              <a:t>queueid</a:t>
            </a:r>
            <a:r>
              <a:rPr lang="en-GB" dirty="0" smtClean="0"/>
              <a:t>, </a:t>
            </a:r>
            <a:r>
              <a:rPr lang="en-GB" dirty="0" err="1" smtClean="0"/>
              <a:t>pkts_burst</a:t>
            </a:r>
            <a:r>
              <a:rPr lang="en-GB" dirty="0" smtClean="0"/>
              <a:t>, </a:t>
            </a:r>
            <a:r>
              <a:rPr lang="en-GB" b="1" u="sng" dirty="0" smtClean="0"/>
              <a:t>MAX-PKT_BURST</a:t>
            </a:r>
            <a:r>
              <a:rPr lang="en-GB" dirty="0" smtClean="0"/>
              <a:t>)</a:t>
            </a:r>
          </a:p>
          <a:p>
            <a:pPr>
              <a:spcAft>
                <a:spcPts val="1200"/>
              </a:spcAft>
            </a:pPr>
            <a:r>
              <a:rPr lang="en-GB" dirty="0" smtClean="0"/>
              <a:t>Could bunch 8,4, 2 (or 1) packets</a:t>
            </a:r>
          </a:p>
        </p:txBody>
      </p:sp>
      <p:sp>
        <p:nvSpPr>
          <p:cNvPr id="5" name="Rounded Rectangle 4"/>
          <p:cNvSpPr/>
          <p:nvPr/>
        </p:nvSpPr>
        <p:spPr bwMode="auto">
          <a:xfrm>
            <a:off x="0" y="-11504"/>
            <a:ext cx="1267166" cy="806172"/>
          </a:xfrm>
          <a:prstGeom prst="roundRect">
            <a:avLst/>
          </a:prstGeom>
          <a:solidFill>
            <a:schemeClr val="accent1"/>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r>
              <a:rPr lang="en-US" b="1" dirty="0">
                <a:solidFill>
                  <a:schemeClr val="bg1"/>
                </a:solidFill>
                <a:effectLst>
                  <a:outerShdw blurRad="38100" dist="38100" dir="2700000" algn="tl">
                    <a:srgbClr val="000000">
                      <a:alpha val="43137"/>
                    </a:srgbClr>
                  </a:outerShdw>
                </a:effectLst>
              </a:rPr>
              <a:t>1. </a:t>
            </a:r>
            <a:r>
              <a:rPr lang="en-US" b="1" u="sng" dirty="0">
                <a:solidFill>
                  <a:schemeClr val="bg1"/>
                </a:solidFill>
                <a:effectLst>
                  <a:outerShdw blurRad="38100" dist="38100" dir="2700000" algn="tl">
                    <a:srgbClr val="000000">
                      <a:alpha val="43137"/>
                    </a:srgbClr>
                  </a:outerShdw>
                </a:effectLst>
              </a:rPr>
              <a:t>Packet I/O</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1678" y="0"/>
            <a:ext cx="2420322" cy="993734"/>
          </a:xfrm>
          <a:prstGeom prst="rect">
            <a:avLst/>
          </a:prstGeom>
        </p:spPr>
      </p:pic>
    </p:spTree>
    <p:extLst>
      <p:ext uri="{BB962C8B-B14F-4D97-AF65-F5344CB8AC3E}">
        <p14:creationId xmlns:p14="http://schemas.microsoft.com/office/powerpoint/2010/main" val="4499713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7166" y="-11504"/>
            <a:ext cx="10972800" cy="853440"/>
          </a:xfrm>
        </p:spPr>
        <p:txBody>
          <a:bodyPr/>
          <a:lstStyle/>
          <a:p>
            <a:r>
              <a:rPr lang="en-US" sz="3600" dirty="0" smtClean="0"/>
              <a:t>Micro </a:t>
            </a:r>
            <a:r>
              <a:rPr lang="en-US" sz="3600" dirty="0" err="1" smtClean="0"/>
              <a:t>BenchMarks</a:t>
            </a:r>
            <a:r>
              <a:rPr lang="en-US" sz="3600" dirty="0" smtClean="0"/>
              <a:t> – The Best Kept Secret</a:t>
            </a:r>
            <a:endParaRPr lang="en-US" sz="3600" dirty="0"/>
          </a:p>
        </p:txBody>
      </p:sp>
      <p:sp>
        <p:nvSpPr>
          <p:cNvPr id="3" name="Date Placeholder 2"/>
          <p:cNvSpPr>
            <a:spLocks noGrp="1"/>
          </p:cNvSpPr>
          <p:nvPr>
            <p:ph type="dt" sz="half" idx="10"/>
          </p:nvPr>
        </p:nvSpPr>
        <p:spPr/>
        <p:txBody>
          <a:bodyPr/>
          <a:lstStyle/>
          <a:p>
            <a:pPr>
              <a:defRPr/>
            </a:pPr>
            <a:r>
              <a:rPr lang="en-US" smtClean="0"/>
              <a:t>INTEL CONFIDENTIAL</a:t>
            </a:r>
            <a:endParaRPr lang="en-US" dirty="0"/>
          </a:p>
        </p:txBody>
      </p:sp>
      <p:graphicFrame>
        <p:nvGraphicFramePr>
          <p:cNvPr id="4" name="Chart 3"/>
          <p:cNvGraphicFramePr/>
          <p:nvPr>
            <p:extLst>
              <p:ext uri="{D42A27DB-BD31-4B8C-83A1-F6EECF244321}">
                <p14:modId xmlns:p14="http://schemas.microsoft.com/office/powerpoint/2010/main" val="3143234006"/>
              </p:ext>
            </p:extLst>
          </p:nvPr>
        </p:nvGraphicFramePr>
        <p:xfrm>
          <a:off x="184745" y="968325"/>
          <a:ext cx="6645275" cy="440880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2"/>
          <p:cNvSpPr txBox="1">
            <a:spLocks noChangeArrowheads="1"/>
          </p:cNvSpPr>
          <p:nvPr/>
        </p:nvSpPr>
        <p:spPr bwMode="auto">
          <a:xfrm>
            <a:off x="5157676" y="4872773"/>
            <a:ext cx="1885294" cy="40011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000" b="1" dirty="0">
                <a:solidFill>
                  <a:schemeClr val="bg2"/>
                </a:solidFill>
                <a:effectLst/>
                <a:ea typeface="SimSun" panose="02010600030101010101" pitchFamily="2" charset="-122"/>
                <a:cs typeface="Times New Roman" panose="02020603050405020304" pitchFamily="18" charset="0"/>
              </a:rPr>
              <a:t>Different Block sizes</a:t>
            </a:r>
            <a:endParaRPr lang="en-US" sz="1400" dirty="0">
              <a:solidFill>
                <a:schemeClr val="bg2"/>
              </a:solidFill>
              <a:effectLst/>
              <a:ea typeface="SimSun" panose="02010600030101010101" pitchFamily="2" charset="-122"/>
              <a:cs typeface="Times New Roman" panose="02020603050405020304" pitchFamily="18" charset="0"/>
            </a:endParaRPr>
          </a:p>
          <a:p>
            <a:pPr marL="0" marR="0">
              <a:spcBef>
                <a:spcPts val="0"/>
              </a:spcBef>
              <a:spcAft>
                <a:spcPts val="0"/>
              </a:spcAft>
            </a:pPr>
            <a:r>
              <a:rPr lang="en-US" sz="1000" b="1" dirty="0">
                <a:solidFill>
                  <a:schemeClr val="bg2"/>
                </a:solidFill>
                <a:effectLst/>
                <a:ea typeface="SimSun" panose="02010600030101010101" pitchFamily="2" charset="-122"/>
                <a:cs typeface="Times New Roman" panose="02020603050405020304" pitchFamily="18" charset="0"/>
              </a:rPr>
              <a:t>1, 2, 4, 8, 16, 32</a:t>
            </a:r>
            <a:endParaRPr lang="en-US" sz="1400" dirty="0">
              <a:solidFill>
                <a:schemeClr val="bg2"/>
              </a:solidFill>
              <a:effectLst/>
              <a:ea typeface="SimSun" panose="02010600030101010101" pitchFamily="2" charset="-122"/>
              <a:cs typeface="Times New Roman" panose="02020603050405020304" pitchFamily="18" charset="0"/>
            </a:endParaRPr>
          </a:p>
        </p:txBody>
      </p:sp>
      <p:sp>
        <p:nvSpPr>
          <p:cNvPr id="6" name="Rounded Rectangle 5"/>
          <p:cNvSpPr/>
          <p:nvPr/>
        </p:nvSpPr>
        <p:spPr bwMode="auto">
          <a:xfrm>
            <a:off x="4227722" y="1429992"/>
            <a:ext cx="1750292" cy="1038532"/>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372" tIns="45688" rIns="91372" bIns="45688" numCol="1" rtlCol="0" anchor="ctr" anchorCtr="0" compatLnSpc="1">
            <a:prstTxWarp prst="textNoShape">
              <a:avLst/>
            </a:prstTxWarp>
            <a:noAutofit/>
          </a:bodyPr>
          <a:lstStyle/>
          <a:p>
            <a:pPr marL="0" marR="0" indent="0" defTabSz="914400" rtl="0" eaLnBrk="1" fontAlgn="base" latinLnBrk="0" hangingPunct="1">
              <a:lnSpc>
                <a:spcPct val="95000"/>
              </a:lnSpc>
              <a:spcBef>
                <a:spcPct val="30000"/>
              </a:spcBef>
              <a:spcAft>
                <a:spcPct val="0"/>
              </a:spcAft>
              <a:buClr>
                <a:schemeClr val="tx1"/>
              </a:buClr>
              <a:buSzTx/>
              <a:buFont typeface="Wingdings" pitchFamily="2" charset="2"/>
              <a:buNone/>
              <a:tabLst/>
            </a:pPr>
            <a:r>
              <a:rPr lang="en-US" sz="1400" b="1" dirty="0" smtClean="0">
                <a:solidFill>
                  <a:srgbClr val="FFFFFF"/>
                </a:solidFill>
                <a:cs typeface="Arial" charset="0"/>
              </a:rPr>
              <a:t>Bulk Enqueue /</a:t>
            </a:r>
          </a:p>
          <a:p>
            <a:pPr marL="0" marR="0" indent="0" defTabSz="914400" rtl="0" eaLnBrk="1" fontAlgn="base" latinLnBrk="0" hangingPunct="1">
              <a:lnSpc>
                <a:spcPct val="95000"/>
              </a:lnSpc>
              <a:spcBef>
                <a:spcPct val="30000"/>
              </a:spcBef>
              <a:spcAft>
                <a:spcPct val="0"/>
              </a:spcAft>
              <a:buClr>
                <a:schemeClr val="tx1"/>
              </a:buClr>
              <a:buSzTx/>
              <a:buFont typeface="Wingdings" pitchFamily="2" charset="2"/>
              <a:buNone/>
              <a:tabLst/>
            </a:pPr>
            <a:r>
              <a:rPr lang="en-US" sz="1400" b="1" dirty="0" smtClean="0">
                <a:solidFill>
                  <a:srgbClr val="FFFFFF"/>
                </a:solidFill>
                <a:cs typeface="Arial" charset="0"/>
              </a:rPr>
              <a:t> Bulk Dequeue </a:t>
            </a:r>
          </a:p>
          <a:p>
            <a:pPr marL="0" marR="0" indent="0" defTabSz="914400" rtl="0" eaLnBrk="1" fontAlgn="base" latinLnBrk="0" hangingPunct="1">
              <a:lnSpc>
                <a:spcPct val="95000"/>
              </a:lnSpc>
              <a:spcBef>
                <a:spcPct val="30000"/>
              </a:spcBef>
              <a:spcAft>
                <a:spcPct val="0"/>
              </a:spcAft>
              <a:buClr>
                <a:schemeClr val="tx1"/>
              </a:buClr>
              <a:buSzTx/>
              <a:buFont typeface="Wingdings" pitchFamily="2" charset="2"/>
              <a:buNone/>
              <a:tabLst/>
            </a:pPr>
            <a:r>
              <a:rPr lang="en-US" sz="1400" b="1" dirty="0" smtClean="0">
                <a:solidFill>
                  <a:srgbClr val="FFFFFF"/>
                </a:solidFill>
                <a:cs typeface="Arial" charset="0"/>
              </a:rPr>
              <a:t>Single Producer/</a:t>
            </a:r>
          </a:p>
          <a:p>
            <a:pPr marL="0" marR="0" indent="0" defTabSz="914400" rtl="0" eaLnBrk="1" fontAlgn="base" latinLnBrk="0" hangingPunct="1">
              <a:lnSpc>
                <a:spcPct val="95000"/>
              </a:lnSpc>
              <a:spcBef>
                <a:spcPct val="30000"/>
              </a:spcBef>
              <a:spcAft>
                <a:spcPct val="0"/>
              </a:spcAft>
              <a:buClr>
                <a:schemeClr val="tx1"/>
              </a:buClr>
              <a:buSzTx/>
              <a:buFont typeface="Wingdings" pitchFamily="2" charset="2"/>
              <a:buNone/>
              <a:tabLst/>
            </a:pPr>
            <a:r>
              <a:rPr lang="en-US" sz="1400" b="1" dirty="0" smtClean="0">
                <a:solidFill>
                  <a:srgbClr val="FFFFFF"/>
                </a:solidFill>
                <a:cs typeface="Arial" charset="0"/>
              </a:rPr>
              <a:t>Single Consumer</a:t>
            </a:r>
            <a:endParaRPr kumimoji="0" lang="en-US" sz="1400" b="1" i="0" u="none" strike="noStrike" cap="none" normalizeH="0" baseline="0" dirty="0" smtClean="0">
              <a:ln>
                <a:noFill/>
              </a:ln>
              <a:solidFill>
                <a:srgbClr val="FFFFFF"/>
              </a:solidFill>
              <a:cs typeface="Arial"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1678" y="6966"/>
            <a:ext cx="2420322" cy="993734"/>
          </a:xfrm>
          <a:prstGeom prst="rect">
            <a:avLst/>
          </a:prstGeom>
        </p:spPr>
      </p:pic>
      <p:sp>
        <p:nvSpPr>
          <p:cNvPr id="8" name="Rounded Rectangle 7"/>
          <p:cNvSpPr/>
          <p:nvPr/>
        </p:nvSpPr>
        <p:spPr bwMode="auto">
          <a:xfrm>
            <a:off x="1" y="5631480"/>
            <a:ext cx="6830020" cy="683628"/>
          </a:xfrm>
          <a:prstGeom prst="roundRect">
            <a:avLst/>
          </a:prstGeom>
          <a:solidFill>
            <a:schemeClr val="accent1"/>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eaLnBrk="0" hangingPunct="0"/>
            <a:r>
              <a:rPr lang="en-US" sz="2400" b="1" u="sng" dirty="0" smtClean="0">
                <a:solidFill>
                  <a:schemeClr val="bg1"/>
                </a:solidFill>
                <a:effectLst>
                  <a:outerShdw blurRad="38100" dist="38100" dir="2700000" algn="tl">
                    <a:srgbClr val="000000">
                      <a:alpha val="43137"/>
                    </a:srgbClr>
                  </a:outerShdw>
                </a:effectLst>
              </a:rPr>
              <a:t>Next</a:t>
            </a:r>
            <a:r>
              <a:rPr lang="en-US" sz="2400" b="1" dirty="0" smtClean="0">
                <a:solidFill>
                  <a:schemeClr val="bg1"/>
                </a:solidFill>
                <a:effectLst>
                  <a:outerShdw blurRad="38100" dist="38100" dir="2700000" algn="tl">
                    <a:srgbClr val="000000">
                      <a:alpha val="43137"/>
                    </a:srgbClr>
                  </a:outerShdw>
                </a:effectLst>
              </a:rPr>
              <a:t>:  2</a:t>
            </a:r>
            <a:r>
              <a:rPr lang="en-US" sz="2400" b="1" dirty="0">
                <a:solidFill>
                  <a:schemeClr val="bg1"/>
                </a:solidFill>
                <a:effectLst>
                  <a:outerShdw blurRad="38100" dist="38100" dir="2700000" algn="tl">
                    <a:srgbClr val="000000">
                      <a:alpha val="43137"/>
                    </a:srgbClr>
                  </a:outerShdw>
                </a:effectLst>
              </a:rPr>
              <a:t>. </a:t>
            </a:r>
            <a:r>
              <a:rPr lang="en-US" sz="2400" b="1" u="sng" dirty="0">
                <a:solidFill>
                  <a:schemeClr val="bg1"/>
                </a:solidFill>
                <a:effectLst>
                  <a:outerShdw blurRad="38100" dist="38100" dir="2700000" algn="tl">
                    <a:srgbClr val="000000">
                      <a:alpha val="43137"/>
                    </a:srgbClr>
                  </a:outerShdw>
                </a:effectLst>
              </a:rPr>
              <a:t>Extracting More Instructions Per Cycle</a:t>
            </a:r>
          </a:p>
        </p:txBody>
      </p:sp>
      <p:sp>
        <p:nvSpPr>
          <p:cNvPr id="9" name="Rounded Rectangle 8"/>
          <p:cNvSpPr/>
          <p:nvPr/>
        </p:nvSpPr>
        <p:spPr bwMode="auto">
          <a:xfrm>
            <a:off x="0" y="-11504"/>
            <a:ext cx="1267166" cy="806172"/>
          </a:xfrm>
          <a:prstGeom prst="roundRect">
            <a:avLst/>
          </a:prstGeom>
          <a:solidFill>
            <a:schemeClr val="accent1"/>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r>
              <a:rPr lang="en-US" b="1" dirty="0">
                <a:solidFill>
                  <a:schemeClr val="bg1"/>
                </a:solidFill>
                <a:effectLst>
                  <a:outerShdw blurRad="38100" dist="38100" dir="2700000" algn="tl">
                    <a:srgbClr val="000000">
                      <a:alpha val="43137"/>
                    </a:srgbClr>
                  </a:outerShdw>
                </a:effectLst>
              </a:rPr>
              <a:t>1. </a:t>
            </a:r>
            <a:r>
              <a:rPr lang="en-US" b="1" u="sng" dirty="0">
                <a:solidFill>
                  <a:schemeClr val="bg1"/>
                </a:solidFill>
                <a:effectLst>
                  <a:outerShdw blurRad="38100" dist="38100" dir="2700000" algn="tl">
                    <a:srgbClr val="000000">
                      <a:alpha val="43137"/>
                    </a:srgbClr>
                  </a:outerShdw>
                </a:effectLst>
              </a:rPr>
              <a:t>Packet I/O</a:t>
            </a: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7116" y="888411"/>
            <a:ext cx="4486275" cy="2121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7116" y="3406023"/>
            <a:ext cx="4529138" cy="2014538"/>
          </a:xfrm>
          <a:prstGeom prst="rect">
            <a:avLst/>
          </a:prstGeom>
        </p:spPr>
      </p:pic>
      <p:sp>
        <p:nvSpPr>
          <p:cNvPr id="12" name="Title 1"/>
          <p:cNvSpPr txBox="1">
            <a:spLocks/>
          </p:cNvSpPr>
          <p:nvPr/>
        </p:nvSpPr>
        <p:spPr bwMode="auto">
          <a:xfrm>
            <a:off x="5635453" y="5152305"/>
            <a:ext cx="82296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609585" rtl="0" eaLnBrk="0" fontAlgn="base" hangingPunct="0">
              <a:spcBef>
                <a:spcPct val="0"/>
              </a:spcBef>
              <a:spcAft>
                <a:spcPct val="0"/>
              </a:spcAft>
              <a:defRPr sz="4267" kern="1200" baseline="0">
                <a:solidFill>
                  <a:schemeClr val="accent1"/>
                </a:solidFill>
                <a:latin typeface="+mj-lt"/>
                <a:ea typeface="Geneva" charset="0"/>
                <a:cs typeface="Neo Sans Intel" panose="020B0504020202020204" pitchFamily="34" charset="0"/>
              </a:defRPr>
            </a:lvl1pPr>
            <a:lvl2pPr algn="l" defTabSz="609585" rtl="0" eaLnBrk="0" fontAlgn="base" hangingPunct="0">
              <a:spcBef>
                <a:spcPct val="0"/>
              </a:spcBef>
              <a:spcAft>
                <a:spcPct val="0"/>
              </a:spcAft>
              <a:defRPr sz="3733">
                <a:solidFill>
                  <a:schemeClr val="accent1"/>
                </a:solidFill>
                <a:latin typeface="Neo Sans Intel" panose="020B0504020202020204" pitchFamily="34" charset="0"/>
                <a:ea typeface="Geneva" charset="0"/>
                <a:cs typeface="Neo Sans Intel" panose="020B0504020202020204" pitchFamily="34" charset="0"/>
              </a:defRPr>
            </a:lvl2pPr>
            <a:lvl3pPr algn="l" defTabSz="609585" rtl="0" eaLnBrk="0" fontAlgn="base" hangingPunct="0">
              <a:spcBef>
                <a:spcPct val="0"/>
              </a:spcBef>
              <a:spcAft>
                <a:spcPct val="0"/>
              </a:spcAft>
              <a:defRPr sz="3733">
                <a:solidFill>
                  <a:schemeClr val="accent1"/>
                </a:solidFill>
                <a:latin typeface="Neo Sans Intel" panose="020B0504020202020204" pitchFamily="34" charset="0"/>
                <a:ea typeface="Geneva" charset="0"/>
                <a:cs typeface="Neo Sans Intel" panose="020B0504020202020204" pitchFamily="34" charset="0"/>
              </a:defRPr>
            </a:lvl3pPr>
            <a:lvl4pPr algn="l" defTabSz="609585" rtl="0" eaLnBrk="0" fontAlgn="base" hangingPunct="0">
              <a:spcBef>
                <a:spcPct val="0"/>
              </a:spcBef>
              <a:spcAft>
                <a:spcPct val="0"/>
              </a:spcAft>
              <a:defRPr sz="3733">
                <a:solidFill>
                  <a:schemeClr val="accent1"/>
                </a:solidFill>
                <a:latin typeface="Neo Sans Intel" panose="020B0504020202020204" pitchFamily="34" charset="0"/>
                <a:ea typeface="Geneva" charset="0"/>
                <a:cs typeface="Neo Sans Intel" panose="020B0504020202020204" pitchFamily="34" charset="0"/>
              </a:defRPr>
            </a:lvl4pPr>
            <a:lvl5pPr algn="l" defTabSz="609585" rtl="0" eaLnBrk="0" fontAlgn="base" hangingPunct="0">
              <a:spcBef>
                <a:spcPct val="0"/>
              </a:spcBef>
              <a:spcAft>
                <a:spcPct val="0"/>
              </a:spcAft>
              <a:defRPr sz="3733">
                <a:solidFill>
                  <a:schemeClr val="accent1"/>
                </a:solidFill>
                <a:latin typeface="Neo Sans Intel" panose="020B0504020202020204" pitchFamily="34" charset="0"/>
                <a:ea typeface="Geneva" charset="0"/>
                <a:cs typeface="Neo Sans Intel" panose="020B0504020202020204" pitchFamily="34" charset="0"/>
              </a:defRPr>
            </a:lvl5pPr>
            <a:lvl6pPr marL="609585" algn="l" defTabSz="609585" rtl="0" fontAlgn="base">
              <a:spcBef>
                <a:spcPct val="0"/>
              </a:spcBef>
              <a:spcAft>
                <a:spcPct val="0"/>
              </a:spcAft>
              <a:defRPr sz="3733">
                <a:solidFill>
                  <a:schemeClr val="accent1"/>
                </a:solidFill>
                <a:latin typeface="Neo Sans Intel Light" charset="0"/>
                <a:ea typeface="Geneva" charset="0"/>
                <a:cs typeface="Geneva" charset="0"/>
              </a:defRPr>
            </a:lvl6pPr>
            <a:lvl7pPr marL="1219170" algn="l" defTabSz="609585" rtl="0" fontAlgn="base">
              <a:spcBef>
                <a:spcPct val="0"/>
              </a:spcBef>
              <a:spcAft>
                <a:spcPct val="0"/>
              </a:spcAft>
              <a:defRPr sz="3733">
                <a:solidFill>
                  <a:schemeClr val="accent1"/>
                </a:solidFill>
                <a:latin typeface="Neo Sans Intel Light" charset="0"/>
                <a:ea typeface="Geneva" charset="0"/>
                <a:cs typeface="Geneva" charset="0"/>
              </a:defRPr>
            </a:lvl7pPr>
            <a:lvl8pPr marL="1828754" algn="l" defTabSz="609585" rtl="0" fontAlgn="base">
              <a:spcBef>
                <a:spcPct val="0"/>
              </a:spcBef>
              <a:spcAft>
                <a:spcPct val="0"/>
              </a:spcAft>
              <a:defRPr sz="3733">
                <a:solidFill>
                  <a:schemeClr val="accent1"/>
                </a:solidFill>
                <a:latin typeface="Neo Sans Intel Light" charset="0"/>
                <a:ea typeface="Geneva" charset="0"/>
                <a:cs typeface="Geneva" charset="0"/>
              </a:defRPr>
            </a:lvl8pPr>
            <a:lvl9pPr marL="2438339" algn="l" defTabSz="609585" rtl="0" fontAlgn="base">
              <a:spcBef>
                <a:spcPct val="0"/>
              </a:spcBef>
              <a:spcAft>
                <a:spcPct val="0"/>
              </a:spcAft>
              <a:defRPr sz="3733">
                <a:solidFill>
                  <a:schemeClr val="accent1"/>
                </a:solidFill>
                <a:latin typeface="Neo Sans Intel Light" charset="0"/>
                <a:ea typeface="Geneva" charset="0"/>
                <a:cs typeface="Geneva" charset="0"/>
              </a:defRPr>
            </a:lvl9pPr>
          </a:lstStyle>
          <a:p>
            <a:pPr algn="ctr"/>
            <a:r>
              <a:rPr lang="en-US" sz="2800" b="1" u="sng" dirty="0" smtClean="0"/>
              <a:t>SSE – 4 Lookups in Parallel </a:t>
            </a:r>
            <a:endParaRPr lang="en-US" sz="2800" b="1" u="sng" dirty="0"/>
          </a:p>
        </p:txBody>
      </p:sp>
      <p:cxnSp>
        <p:nvCxnSpPr>
          <p:cNvPr id="13" name="Straight Connector 12"/>
          <p:cNvCxnSpPr/>
          <p:nvPr/>
        </p:nvCxnSpPr>
        <p:spPr>
          <a:xfrm>
            <a:off x="7081484" y="1000700"/>
            <a:ext cx="44242" cy="5192636"/>
          </a:xfrm>
          <a:prstGeom prst="line">
            <a:avLst/>
          </a:prstGeom>
          <a:ln w="57150" cap="rnd">
            <a:solidFill>
              <a:srgbClr val="FF66FF"/>
            </a:solidFill>
            <a:headEnd w="lg" len="lg"/>
            <a:tailEnd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898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37230" y="1458925"/>
            <a:ext cx="11866353" cy="1063255"/>
          </a:xfrm>
          <a:prstGeom prst="roundRect">
            <a:avLst/>
          </a:prstGeom>
          <a:no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3200" b="1" dirty="0" smtClean="0">
                <a:cs typeface="Arial" pitchFamily="34" charset="0"/>
                <a:hlinkClick r:id="rId2"/>
              </a:rPr>
              <a:t>How Can Your NFV Application Benefit From  SSE and AVX ?</a:t>
            </a:r>
            <a:endParaRPr lang="en-US" sz="3200" b="1" dirty="0">
              <a:cs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023" y="2816920"/>
            <a:ext cx="9141134" cy="3320169"/>
          </a:xfrm>
          <a:prstGeom prst="rect">
            <a:avLst/>
          </a:prstGeom>
          <a:noFill/>
          <a:ln>
            <a:noFill/>
          </a:ln>
        </p:spPr>
      </p:pic>
      <p:sp>
        <p:nvSpPr>
          <p:cNvPr id="5" name="Explosion 1 4"/>
          <p:cNvSpPr>
            <a:spLocks noChangeAspect="1"/>
          </p:cNvSpPr>
          <p:nvPr/>
        </p:nvSpPr>
        <p:spPr bwMode="auto">
          <a:xfrm>
            <a:off x="9580327" y="3725391"/>
            <a:ext cx="2523257" cy="2258578"/>
          </a:xfrm>
          <a:prstGeom prst="irregularSeal1">
            <a:avLst/>
          </a:prstGeom>
          <a:solidFill>
            <a:schemeClr val="accent1"/>
          </a:solidFill>
          <a:ln w="12700" algn="ctr">
            <a:solidFill>
              <a:schemeClr val="bg2"/>
            </a:solidFill>
            <a:round/>
            <a:headEnd type="none" w="sm" len="sm"/>
            <a:tailEnd type="none" w="sm" len="sm"/>
          </a:ln>
          <a:effectLst/>
        </p:spPr>
        <p:txBody>
          <a:bodyPr lIns="0" tIns="0" rIns="0" bIns="0" rtlCol="0" anchor="ctr"/>
          <a:lstStyle/>
          <a:p>
            <a:pPr algn="ctr"/>
            <a:r>
              <a:rPr lang="en-US" sz="2800" b="1" dirty="0" smtClean="0">
                <a:solidFill>
                  <a:schemeClr val="bg1"/>
                </a:solidFill>
                <a:effectLst>
                  <a:outerShdw blurRad="38100" dist="38100" dir="2700000" algn="tl">
                    <a:srgbClr val="000000">
                      <a:alpha val="43137"/>
                    </a:srgbClr>
                  </a:outerShdw>
                </a:effectLst>
                <a:ea typeface="Geneva" charset="0"/>
                <a:cs typeface="Geneva" charset="0"/>
              </a:rPr>
              <a:t>ACL</a:t>
            </a:r>
          </a:p>
          <a:p>
            <a:pPr algn="ctr"/>
            <a:r>
              <a:rPr lang="en-US" sz="2800" b="1" dirty="0" smtClean="0">
                <a:solidFill>
                  <a:schemeClr val="bg1"/>
                </a:solidFill>
                <a:effectLst>
                  <a:outerShdw blurRad="38100" dist="38100" dir="2700000" algn="tl">
                    <a:srgbClr val="000000">
                      <a:alpha val="43137"/>
                    </a:srgbClr>
                  </a:outerShdw>
                </a:effectLst>
                <a:ea typeface="Geneva" charset="0"/>
                <a:cs typeface="Geneva" charset="0"/>
              </a:rPr>
              <a:t>Classify</a:t>
            </a:r>
            <a:endParaRPr lang="en-US" sz="2800" b="1" dirty="0">
              <a:solidFill>
                <a:schemeClr val="bg1"/>
              </a:solidFill>
              <a:effectLst>
                <a:outerShdw blurRad="38100" dist="38100" dir="2700000" algn="tl">
                  <a:srgbClr val="000000">
                    <a:alpha val="43137"/>
                  </a:srgbClr>
                </a:outerShdw>
              </a:effectLst>
              <a:ea typeface="Geneva" charset="0"/>
              <a:cs typeface="Geneva" charset="0"/>
            </a:endParaRPr>
          </a:p>
        </p:txBody>
      </p:sp>
      <p:sp>
        <p:nvSpPr>
          <p:cNvPr id="6" name="Oval 5"/>
          <p:cNvSpPr/>
          <p:nvPr/>
        </p:nvSpPr>
        <p:spPr bwMode="auto">
          <a:xfrm flipV="1">
            <a:off x="5720317" y="3040912"/>
            <a:ext cx="3115737" cy="1573618"/>
          </a:xfrm>
          <a:prstGeom prst="ellipse">
            <a:avLst/>
          </a:prstGeom>
          <a:noFill/>
          <a:ln w="31750" cmpd="sng" algn="ctr">
            <a:solidFill>
              <a:srgbClr val="CC00CC"/>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endParaRPr lang="en-US" sz="1200" dirty="0">
              <a:solidFill>
                <a:schemeClr val="bg1"/>
              </a:solidFill>
              <a:effectLst>
                <a:outerShdw blurRad="38100" dist="38100" dir="2700000" algn="tl">
                  <a:srgbClr val="000000">
                    <a:alpha val="43137"/>
                  </a:srgbClr>
                </a:outerShdw>
              </a:effectLst>
            </a:endParaRPr>
          </a:p>
        </p:txBody>
      </p:sp>
      <p:cxnSp>
        <p:nvCxnSpPr>
          <p:cNvPr id="7" name="Straight Arrow Connector 6"/>
          <p:cNvCxnSpPr>
            <a:endCxn id="6" idx="7"/>
          </p:cNvCxnSpPr>
          <p:nvPr/>
        </p:nvCxnSpPr>
        <p:spPr>
          <a:xfrm flipH="1" flipV="1">
            <a:off x="8379765" y="4384079"/>
            <a:ext cx="1646737" cy="92925"/>
          </a:xfrm>
          <a:prstGeom prst="straightConnector1">
            <a:avLst/>
          </a:prstGeom>
          <a:ln w="19050" cap="rnd">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a:off x="77743" y="66940"/>
            <a:ext cx="2226452" cy="982980"/>
          </a:xfrm>
          <a:prstGeom prst="roundRect">
            <a:avLst/>
          </a:prstGeom>
          <a:solidFill>
            <a:schemeClr val="accent1"/>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r>
              <a:rPr lang="en-US" sz="1600" b="1" dirty="0">
                <a:solidFill>
                  <a:schemeClr val="bg1"/>
                </a:solidFill>
                <a:effectLst>
                  <a:outerShdw blurRad="38100" dist="38100" dir="2700000" algn="tl">
                    <a:srgbClr val="000000">
                      <a:alpha val="43137"/>
                    </a:srgbClr>
                  </a:outerShdw>
                </a:effectLst>
              </a:rPr>
              <a:t>2. </a:t>
            </a:r>
            <a:r>
              <a:rPr lang="en-US" sz="1600" b="1" u="sng" dirty="0">
                <a:solidFill>
                  <a:schemeClr val="bg1"/>
                </a:solidFill>
                <a:effectLst>
                  <a:outerShdw blurRad="38100" dist="38100" dir="2700000" algn="tl">
                    <a:srgbClr val="000000">
                      <a:alpha val="43137"/>
                    </a:srgbClr>
                  </a:outerShdw>
                </a:effectLst>
              </a:rPr>
              <a:t>Extracting More Instructions Per Cycle</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1678" y="0"/>
            <a:ext cx="2420322" cy="993734"/>
          </a:xfrm>
          <a:prstGeom prst="rect">
            <a:avLst/>
          </a:prstGeom>
        </p:spPr>
      </p:pic>
    </p:spTree>
    <p:extLst>
      <p:ext uri="{BB962C8B-B14F-4D97-AF65-F5344CB8AC3E}">
        <p14:creationId xmlns:p14="http://schemas.microsoft.com/office/powerpoint/2010/main" val="9498758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53440"/>
          </a:xfrm>
        </p:spPr>
        <p:txBody>
          <a:bodyPr/>
          <a:lstStyle/>
          <a:p>
            <a:pPr algn="ctr"/>
            <a:r>
              <a:rPr lang="en-US" dirty="0" smtClean="0"/>
              <a:t>Exploiting Data Parallelism</a:t>
            </a:r>
            <a:endParaRPr lang="en-US" dirty="0"/>
          </a:p>
        </p:txBody>
      </p:sp>
      <p:sp>
        <p:nvSpPr>
          <p:cNvPr id="3" name="Date Placeholder 2"/>
          <p:cNvSpPr>
            <a:spLocks noGrp="1"/>
          </p:cNvSpPr>
          <p:nvPr>
            <p:ph type="dt" sz="half" idx="10"/>
          </p:nvPr>
        </p:nvSpPr>
        <p:spPr/>
        <p:txBody>
          <a:bodyPr/>
          <a:lstStyle/>
          <a:p>
            <a:pPr>
              <a:defRPr/>
            </a:pPr>
            <a:r>
              <a:rPr lang="en-US" smtClean="0"/>
              <a:t>INTEL CONFIDENTIAL</a:t>
            </a:r>
            <a:endParaRPr lang="en-US" dirty="0"/>
          </a:p>
        </p:txBody>
      </p:sp>
      <p:pic>
        <p:nvPicPr>
          <p:cNvPr id="6" name="Picture 5"/>
          <p:cNvPicPr>
            <a:picLocks noChangeAspect="1"/>
          </p:cNvPicPr>
          <p:nvPr/>
        </p:nvPicPr>
        <p:blipFill>
          <a:blip r:embed="rId3"/>
          <a:stretch>
            <a:fillRect/>
          </a:stretch>
        </p:blipFill>
        <p:spPr>
          <a:xfrm>
            <a:off x="100964" y="1049920"/>
            <a:ext cx="10191750" cy="5248275"/>
          </a:xfrm>
          <a:prstGeom prst="rect">
            <a:avLst/>
          </a:prstGeom>
        </p:spPr>
      </p:pic>
      <p:sp>
        <p:nvSpPr>
          <p:cNvPr id="8" name="Rounded Rectangle 7"/>
          <p:cNvSpPr/>
          <p:nvPr/>
        </p:nvSpPr>
        <p:spPr bwMode="auto">
          <a:xfrm>
            <a:off x="723013" y="1883776"/>
            <a:ext cx="2870791" cy="529815"/>
          </a:xfrm>
          <a:prstGeom prst="roundRect">
            <a:avLst/>
          </a:prstGeom>
          <a:noFill/>
          <a:ln w="28575" algn="ctr">
            <a:solidFill>
              <a:srgbClr val="0033CC"/>
            </a:solidFill>
            <a:round/>
            <a:headEnd type="none" w="sm" len="sm"/>
            <a:tailEnd type="none" w="sm" len="sm"/>
          </a:ln>
          <a:effectLst/>
        </p:spPr>
        <p:txBody>
          <a:bodyPr lIns="0" tIns="0" rIns="0" bIns="0" rtlCol="0" anchor="ctr"/>
          <a:lstStyle/>
          <a:p>
            <a:pPr algn="ctr"/>
            <a:endParaRPr lang="en-US" sz="1200" dirty="0">
              <a:solidFill>
                <a:schemeClr val="bg1"/>
              </a:solidFill>
              <a:effectLst>
                <a:outerShdw blurRad="38100" dist="38100" dir="2700000" algn="tl">
                  <a:srgbClr val="000000">
                    <a:alpha val="43137"/>
                  </a:srgbClr>
                </a:outerShdw>
              </a:effectLst>
              <a:latin typeface="+mn-lt"/>
              <a:ea typeface="Geneva" charset="0"/>
              <a:cs typeface="Geneva" charset="0"/>
            </a:endParaRPr>
          </a:p>
        </p:txBody>
      </p:sp>
      <p:sp>
        <p:nvSpPr>
          <p:cNvPr id="11" name="Rounded Rectangle 10"/>
          <p:cNvSpPr/>
          <p:nvPr/>
        </p:nvSpPr>
        <p:spPr bwMode="auto">
          <a:xfrm>
            <a:off x="645794" y="2936333"/>
            <a:ext cx="2618402" cy="497983"/>
          </a:xfrm>
          <a:prstGeom prst="roundRect">
            <a:avLst/>
          </a:prstGeom>
          <a:noFill/>
          <a:ln w="28575" algn="ctr">
            <a:solidFill>
              <a:srgbClr val="0033CC"/>
            </a:solidFill>
            <a:round/>
            <a:headEnd type="none" w="sm" len="sm"/>
            <a:tailEnd type="none" w="sm" len="sm"/>
          </a:ln>
          <a:effectLst/>
        </p:spPr>
        <p:txBody>
          <a:bodyPr lIns="0" tIns="0" rIns="0" bIns="0" rtlCol="0" anchor="ctr"/>
          <a:lstStyle/>
          <a:p>
            <a:pPr algn="ctr"/>
            <a:endParaRPr lang="en-US" sz="1200" dirty="0">
              <a:solidFill>
                <a:schemeClr val="bg1"/>
              </a:solidFill>
              <a:effectLst>
                <a:outerShdw blurRad="38100" dist="38100" dir="2700000" algn="tl">
                  <a:srgbClr val="000000">
                    <a:alpha val="43137"/>
                  </a:srgbClr>
                </a:outerShdw>
              </a:effectLst>
              <a:latin typeface="+mn-lt"/>
              <a:ea typeface="Geneva" charset="0"/>
              <a:cs typeface="Geneva" charset="0"/>
            </a:endParaRPr>
          </a:p>
        </p:txBody>
      </p:sp>
      <p:sp>
        <p:nvSpPr>
          <p:cNvPr id="12" name="Rounded Rectangle 11"/>
          <p:cNvSpPr/>
          <p:nvPr/>
        </p:nvSpPr>
        <p:spPr bwMode="auto">
          <a:xfrm>
            <a:off x="645793" y="3905724"/>
            <a:ext cx="2745993" cy="582454"/>
          </a:xfrm>
          <a:prstGeom prst="roundRect">
            <a:avLst/>
          </a:prstGeom>
          <a:noFill/>
          <a:ln w="28575" algn="ctr">
            <a:solidFill>
              <a:srgbClr val="0033CC"/>
            </a:solidFill>
            <a:round/>
            <a:headEnd type="none" w="sm" len="sm"/>
            <a:tailEnd type="none" w="sm" len="sm"/>
          </a:ln>
          <a:effectLst/>
        </p:spPr>
        <p:txBody>
          <a:bodyPr lIns="0" tIns="0" rIns="0" bIns="0" rtlCol="0" anchor="ctr"/>
          <a:lstStyle/>
          <a:p>
            <a:pPr algn="ctr"/>
            <a:endParaRPr lang="en-US" sz="1200" dirty="0">
              <a:solidFill>
                <a:schemeClr val="bg1"/>
              </a:solidFill>
              <a:effectLst>
                <a:outerShdw blurRad="38100" dist="38100" dir="2700000" algn="tl">
                  <a:srgbClr val="000000">
                    <a:alpha val="43137"/>
                  </a:srgbClr>
                </a:outerShdw>
              </a:effectLst>
              <a:latin typeface="+mn-lt"/>
              <a:ea typeface="Geneva" charset="0"/>
              <a:cs typeface="Geneva" charset="0"/>
            </a:endParaRPr>
          </a:p>
        </p:txBody>
      </p:sp>
      <p:sp>
        <p:nvSpPr>
          <p:cNvPr id="13" name="Explosion 1 12"/>
          <p:cNvSpPr/>
          <p:nvPr/>
        </p:nvSpPr>
        <p:spPr bwMode="auto">
          <a:xfrm>
            <a:off x="10292714" y="4334443"/>
            <a:ext cx="1089660" cy="975360"/>
          </a:xfrm>
          <a:prstGeom prst="irregularSeal1">
            <a:avLst/>
          </a:prstGeom>
          <a:solidFill>
            <a:schemeClr val="accent1"/>
          </a:solidFill>
          <a:ln w="12700" algn="ctr">
            <a:solidFill>
              <a:schemeClr val="bg2"/>
            </a:solidFill>
            <a:round/>
            <a:headEnd type="none" w="sm" len="sm"/>
            <a:tailEnd type="none" w="sm" len="sm"/>
          </a:ln>
          <a:effectLst/>
        </p:spPr>
        <p:txBody>
          <a:bodyPr lIns="0" tIns="0" rIns="0" bIns="0" rtlCol="0" anchor="ctr"/>
          <a:lstStyle/>
          <a:p>
            <a:pPr algn="ctr"/>
            <a:r>
              <a:rPr lang="en-US" sz="1200" b="1" dirty="0" smtClean="0">
                <a:solidFill>
                  <a:schemeClr val="bg1"/>
                </a:solidFill>
                <a:effectLst>
                  <a:outerShdw blurRad="38100" dist="38100" dir="2700000" algn="tl">
                    <a:srgbClr val="000000">
                      <a:alpha val="43137"/>
                    </a:srgbClr>
                  </a:outerShdw>
                </a:effectLst>
                <a:ea typeface="Geneva" charset="0"/>
                <a:cs typeface="Geneva" charset="0"/>
              </a:rPr>
              <a:t>ACL</a:t>
            </a:r>
          </a:p>
          <a:p>
            <a:pPr algn="ctr"/>
            <a:r>
              <a:rPr lang="en-US" sz="1200" b="1" dirty="0" smtClean="0">
                <a:solidFill>
                  <a:schemeClr val="bg1"/>
                </a:solidFill>
                <a:effectLst>
                  <a:outerShdw blurRad="38100" dist="38100" dir="2700000" algn="tl">
                    <a:srgbClr val="000000">
                      <a:alpha val="43137"/>
                    </a:srgbClr>
                  </a:outerShdw>
                </a:effectLst>
                <a:ea typeface="Geneva" charset="0"/>
                <a:cs typeface="Geneva" charset="0"/>
              </a:rPr>
              <a:t>Classify</a:t>
            </a:r>
            <a:endParaRPr lang="en-US" sz="1200" b="1" dirty="0">
              <a:solidFill>
                <a:schemeClr val="bg1"/>
              </a:solidFill>
              <a:effectLst>
                <a:outerShdw blurRad="38100" dist="38100" dir="2700000" algn="tl">
                  <a:srgbClr val="000000">
                    <a:alpha val="43137"/>
                  </a:srgbClr>
                </a:outerShdw>
              </a:effectLst>
              <a:ea typeface="Geneva" charset="0"/>
              <a:cs typeface="Geneva"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71859" y="4369283"/>
            <a:ext cx="5713209" cy="2075106"/>
          </a:xfrm>
          <a:prstGeom prst="rect">
            <a:avLst/>
          </a:prstGeom>
          <a:noFill/>
          <a:ln>
            <a:noFill/>
          </a:ln>
        </p:spPr>
      </p:pic>
      <p:sp>
        <p:nvSpPr>
          <p:cNvPr id="17" name="Oval 16"/>
          <p:cNvSpPr/>
          <p:nvPr/>
        </p:nvSpPr>
        <p:spPr bwMode="auto">
          <a:xfrm flipV="1">
            <a:off x="8028654" y="4488178"/>
            <a:ext cx="1717326" cy="1051561"/>
          </a:xfrm>
          <a:prstGeom prst="ellipse">
            <a:avLst/>
          </a:prstGeom>
          <a:noFill/>
          <a:ln w="31750" cmpd="sng" algn="ctr">
            <a:solidFill>
              <a:srgbClr val="CC00CC"/>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endParaRPr lang="en-US" sz="1200" dirty="0">
              <a:solidFill>
                <a:schemeClr val="bg1"/>
              </a:solidFill>
              <a:effectLst>
                <a:outerShdw blurRad="38100" dist="38100" dir="2700000" algn="tl">
                  <a:srgbClr val="000000">
                    <a:alpha val="43137"/>
                  </a:srgbClr>
                </a:outerShdw>
              </a:effectLst>
            </a:endParaRPr>
          </a:p>
        </p:txBody>
      </p:sp>
      <p:cxnSp>
        <p:nvCxnSpPr>
          <p:cNvPr id="19" name="Straight Arrow Connector 18"/>
          <p:cNvCxnSpPr>
            <a:stCxn id="13" idx="1"/>
            <a:endCxn id="17" idx="5"/>
          </p:cNvCxnSpPr>
          <p:nvPr/>
        </p:nvCxnSpPr>
        <p:spPr>
          <a:xfrm flipH="1" flipV="1">
            <a:off x="9494483" y="4642176"/>
            <a:ext cx="798231" cy="81282"/>
          </a:xfrm>
          <a:prstGeom prst="straightConnector1">
            <a:avLst/>
          </a:prstGeom>
          <a:ln w="19050" cap="rnd">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bwMode="auto">
          <a:xfrm>
            <a:off x="77743" y="66940"/>
            <a:ext cx="2226452" cy="982980"/>
          </a:xfrm>
          <a:prstGeom prst="roundRect">
            <a:avLst/>
          </a:prstGeom>
          <a:solidFill>
            <a:schemeClr val="accent1"/>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r>
              <a:rPr lang="en-US" sz="1600" b="1" dirty="0">
                <a:solidFill>
                  <a:schemeClr val="bg1"/>
                </a:solidFill>
                <a:effectLst>
                  <a:outerShdw blurRad="38100" dist="38100" dir="2700000" algn="tl">
                    <a:srgbClr val="000000">
                      <a:alpha val="43137"/>
                    </a:srgbClr>
                  </a:outerShdw>
                </a:effectLst>
              </a:rPr>
              <a:t>2. </a:t>
            </a:r>
            <a:r>
              <a:rPr lang="en-US" sz="1600" b="1" u="sng" dirty="0">
                <a:solidFill>
                  <a:schemeClr val="bg1"/>
                </a:solidFill>
                <a:effectLst>
                  <a:outerShdw blurRad="38100" dist="38100" dir="2700000" algn="tl">
                    <a:srgbClr val="000000">
                      <a:alpha val="43137"/>
                    </a:srgbClr>
                  </a:outerShdw>
                </a:effectLst>
              </a:rPr>
              <a:t>Extracting More Instructions Per Cycle</a:t>
            </a: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1678" y="0"/>
            <a:ext cx="2420322" cy="993734"/>
          </a:xfrm>
          <a:prstGeom prst="rect">
            <a:avLst/>
          </a:prstGeom>
        </p:spPr>
      </p:pic>
    </p:spTree>
    <p:extLst>
      <p:ext uri="{BB962C8B-B14F-4D97-AF65-F5344CB8AC3E}">
        <p14:creationId xmlns:p14="http://schemas.microsoft.com/office/powerpoint/2010/main" val="2529810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293865" y="1049920"/>
            <a:ext cx="9877409" cy="1312455"/>
          </a:xfrm>
          <a:prstGeom prst="roundRect">
            <a:avLst/>
          </a:prstGeom>
          <a:no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3200" b="1" dirty="0" smtClean="0">
                <a:cs typeface="Arial" pitchFamily="34" charset="0"/>
                <a:hlinkClick r:id="rId2"/>
              </a:rPr>
              <a:t>What About Exact Match Lookup Optimization?</a:t>
            </a:r>
            <a:endParaRPr lang="en-US" sz="3200" b="1" dirty="0">
              <a:cs typeface="Arial" pitchFamily="34" charset="0"/>
            </a:endParaRPr>
          </a:p>
        </p:txBody>
      </p:sp>
      <p:grpSp>
        <p:nvGrpSpPr>
          <p:cNvPr id="2" name="Group 1"/>
          <p:cNvGrpSpPr/>
          <p:nvPr/>
        </p:nvGrpSpPr>
        <p:grpSpPr>
          <a:xfrm>
            <a:off x="2236476" y="3254762"/>
            <a:ext cx="8161727" cy="2964437"/>
            <a:chOff x="2236476" y="2180873"/>
            <a:chExt cx="8161727" cy="2964437"/>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36476" y="2180873"/>
              <a:ext cx="8161727" cy="2964437"/>
            </a:xfrm>
            <a:prstGeom prst="rect">
              <a:avLst/>
            </a:prstGeom>
            <a:noFill/>
            <a:ln>
              <a:noFill/>
            </a:ln>
          </p:spPr>
        </p:pic>
        <p:sp>
          <p:nvSpPr>
            <p:cNvPr id="5" name="Oval 4"/>
            <p:cNvSpPr/>
            <p:nvPr/>
          </p:nvSpPr>
          <p:spPr bwMode="auto">
            <a:xfrm flipV="1">
              <a:off x="5072980" y="2611531"/>
              <a:ext cx="1717326" cy="1051561"/>
            </a:xfrm>
            <a:prstGeom prst="ellipse">
              <a:avLst/>
            </a:prstGeom>
            <a:noFill/>
            <a:ln w="31750" cmpd="sng" algn="ctr">
              <a:solidFill>
                <a:srgbClr val="CC00CC"/>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endParaRPr lang="en-US" sz="1200" dirty="0">
                <a:solidFill>
                  <a:schemeClr val="bg1"/>
                </a:solidFill>
                <a:effectLst>
                  <a:outerShdw blurRad="38100" dist="38100" dir="2700000" algn="tl">
                    <a:srgbClr val="000000">
                      <a:alpha val="43137"/>
                    </a:srgbClr>
                  </a:outerShdw>
                </a:effectLst>
              </a:endParaRPr>
            </a:p>
          </p:txBody>
        </p:sp>
      </p:grpSp>
      <p:sp>
        <p:nvSpPr>
          <p:cNvPr id="6" name="Rounded Rectangle 5"/>
          <p:cNvSpPr/>
          <p:nvPr/>
        </p:nvSpPr>
        <p:spPr bwMode="auto">
          <a:xfrm>
            <a:off x="77743" y="66940"/>
            <a:ext cx="2226452" cy="982980"/>
          </a:xfrm>
          <a:prstGeom prst="roundRect">
            <a:avLst/>
          </a:prstGeom>
          <a:solidFill>
            <a:schemeClr val="accent1"/>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r>
              <a:rPr lang="en-US" sz="1600" b="1" dirty="0">
                <a:solidFill>
                  <a:schemeClr val="bg1"/>
                </a:solidFill>
                <a:effectLst>
                  <a:outerShdw blurRad="38100" dist="38100" dir="2700000" algn="tl">
                    <a:srgbClr val="000000">
                      <a:alpha val="43137"/>
                    </a:srgbClr>
                  </a:outerShdw>
                </a:effectLst>
              </a:rPr>
              <a:t>2. </a:t>
            </a:r>
            <a:r>
              <a:rPr lang="en-US" sz="1600" b="1" u="sng" dirty="0">
                <a:solidFill>
                  <a:schemeClr val="bg1"/>
                </a:solidFill>
                <a:effectLst>
                  <a:outerShdw blurRad="38100" dist="38100" dir="2700000" algn="tl">
                    <a:srgbClr val="000000">
                      <a:alpha val="43137"/>
                    </a:srgbClr>
                  </a:outerShdw>
                </a:effectLst>
              </a:rPr>
              <a:t>Extracting More Instructions Per Cycle</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1678" y="0"/>
            <a:ext cx="2420322" cy="993734"/>
          </a:xfrm>
          <a:prstGeom prst="rect">
            <a:avLst/>
          </a:prstGeom>
        </p:spPr>
      </p:pic>
    </p:spTree>
    <p:extLst>
      <p:ext uri="{BB962C8B-B14F-4D97-AF65-F5344CB8AC3E}">
        <p14:creationId xmlns:p14="http://schemas.microsoft.com/office/powerpoint/2010/main" val="4270782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177480" y="809577"/>
            <a:ext cx="3594096" cy="48771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967972" y="102648"/>
            <a:ext cx="8229600" cy="1143000"/>
          </a:xfrm>
        </p:spPr>
        <p:txBody>
          <a:bodyPr>
            <a:normAutofit/>
          </a:bodyPr>
          <a:lstStyle/>
          <a:p>
            <a:r>
              <a:rPr lang="en-US" dirty="0" err="1" smtClean="0">
                <a:solidFill>
                  <a:schemeClr val="tx1"/>
                </a:solidFill>
              </a:rPr>
              <a:t>OpenvSwitch</a:t>
            </a:r>
            <a:r>
              <a:rPr lang="en-US" dirty="0" smtClean="0">
                <a:solidFill>
                  <a:schemeClr val="tx1"/>
                </a:solidFill>
              </a:rPr>
              <a:t> 2.4</a:t>
            </a:r>
            <a:br>
              <a:rPr lang="en-US" dirty="0" smtClean="0">
                <a:solidFill>
                  <a:schemeClr val="tx1"/>
                </a:solidFill>
              </a:rPr>
            </a:br>
            <a:r>
              <a:rPr lang="en-US" sz="2700" dirty="0" err="1">
                <a:solidFill>
                  <a:schemeClr val="tx1"/>
                </a:solidFill>
              </a:rPr>
              <a:t>netdev</a:t>
            </a:r>
            <a:r>
              <a:rPr lang="en-US" sz="2700" dirty="0">
                <a:solidFill>
                  <a:schemeClr val="tx1"/>
                </a:solidFill>
              </a:rPr>
              <a:t>-DPDK Feature Enhancements</a:t>
            </a:r>
          </a:p>
        </p:txBody>
      </p:sp>
      <p:pic>
        <p:nvPicPr>
          <p:cNvPr id="6" name="Picture 5"/>
          <p:cNvPicPr>
            <a:picLocks noChangeAspect="1"/>
          </p:cNvPicPr>
          <p:nvPr/>
        </p:nvPicPr>
        <p:blipFill>
          <a:blip r:embed="rId2"/>
          <a:stretch>
            <a:fillRect/>
          </a:stretch>
        </p:blipFill>
        <p:spPr>
          <a:xfrm>
            <a:off x="379281" y="1245648"/>
            <a:ext cx="7224018" cy="4441029"/>
          </a:xfrm>
          <a:prstGeom prst="rect">
            <a:avLst/>
          </a:prstGeom>
        </p:spPr>
      </p:pic>
      <p:sp>
        <p:nvSpPr>
          <p:cNvPr id="8" name="TextBox 7"/>
          <p:cNvSpPr txBox="1"/>
          <p:nvPr/>
        </p:nvSpPr>
        <p:spPr>
          <a:xfrm>
            <a:off x="8308079" y="985969"/>
            <a:ext cx="3463497" cy="4524316"/>
          </a:xfrm>
          <a:prstGeom prst="rect">
            <a:avLst/>
          </a:prstGeom>
          <a:noFill/>
        </p:spPr>
        <p:txBody>
          <a:bodyPr wrap="square" rtlCol="0">
            <a:spAutoFit/>
          </a:bodyPr>
          <a:lstStyle/>
          <a:p>
            <a:r>
              <a:rPr lang="en-US" sz="1600" b="1" dirty="0"/>
              <a:t>Performance</a:t>
            </a:r>
          </a:p>
          <a:p>
            <a:pPr marL="285750" indent="-285750">
              <a:buFont typeface="Wingdings" charset="2"/>
              <a:buChar char="ü"/>
            </a:pPr>
            <a:r>
              <a:rPr lang="en-US" sz="1600" dirty="0" err="1"/>
              <a:t>Phy-Phy</a:t>
            </a:r>
            <a:r>
              <a:rPr lang="en-US" sz="1600" dirty="0"/>
              <a:t> with 256 byte packets, OVS with DPDK can achieve &gt;40Gb/s throughput on a single forwarding core*.</a:t>
            </a:r>
          </a:p>
          <a:p>
            <a:endParaRPr lang="en-US" sz="1600" b="1" dirty="0"/>
          </a:p>
          <a:p>
            <a:r>
              <a:rPr lang="en-US" sz="1600" b="1" dirty="0"/>
              <a:t>Features :</a:t>
            </a:r>
          </a:p>
          <a:p>
            <a:pPr marL="285750" indent="-285750">
              <a:buFont typeface="Wingdings" charset="2"/>
              <a:buChar char="ü"/>
            </a:pPr>
            <a:r>
              <a:rPr lang="en-US" sz="1600" dirty="0"/>
              <a:t>DPDK support up to 2.0</a:t>
            </a:r>
          </a:p>
          <a:p>
            <a:pPr marL="285750" indent="-285750">
              <a:buFont typeface="Wingdings" charset="2"/>
              <a:buChar char="ü"/>
            </a:pPr>
            <a:r>
              <a:rPr lang="en-US" sz="1600" dirty="0" err="1"/>
              <a:t>vHost</a:t>
            </a:r>
            <a:r>
              <a:rPr lang="en-US" sz="1600" dirty="0"/>
              <a:t> </a:t>
            </a:r>
            <a:r>
              <a:rPr lang="en-US" sz="1600" dirty="0" err="1"/>
              <a:t>Cuse</a:t>
            </a:r>
            <a:endParaRPr lang="en-US" sz="1600" dirty="0"/>
          </a:p>
          <a:p>
            <a:pPr marL="285750" indent="-285750">
              <a:buFont typeface="Wingdings" charset="2"/>
              <a:buChar char="ü"/>
            </a:pPr>
            <a:r>
              <a:rPr lang="en-US" sz="1600" dirty="0" err="1"/>
              <a:t>vHost</a:t>
            </a:r>
            <a:r>
              <a:rPr lang="en-US" sz="1600" dirty="0"/>
              <a:t> User</a:t>
            </a:r>
          </a:p>
          <a:p>
            <a:pPr marL="285750" indent="-285750">
              <a:buFont typeface="Wingdings" charset="2"/>
              <a:buChar char="ü"/>
            </a:pPr>
            <a:r>
              <a:rPr lang="en-US" sz="1600" dirty="0"/>
              <a:t>ODL / </a:t>
            </a:r>
            <a:r>
              <a:rPr lang="en-US" sz="1600" dirty="0" err="1"/>
              <a:t>Openstack</a:t>
            </a:r>
            <a:r>
              <a:rPr lang="en-US" sz="1600" dirty="0"/>
              <a:t> detection</a:t>
            </a:r>
          </a:p>
          <a:p>
            <a:pPr marL="285750" indent="-285750">
              <a:buFont typeface="Wingdings" charset="2"/>
              <a:buChar char="ü"/>
            </a:pPr>
            <a:r>
              <a:rPr lang="en-US" sz="1600" dirty="0"/>
              <a:t>Link bonding</a:t>
            </a:r>
          </a:p>
          <a:p>
            <a:pPr marL="285750" indent="-285750">
              <a:buFont typeface="Wingdings" charset="2"/>
              <a:buChar char="ü"/>
            </a:pPr>
            <a:r>
              <a:rPr lang="en-US" sz="1600" dirty="0"/>
              <a:t>Mini-flow performance</a:t>
            </a:r>
          </a:p>
          <a:p>
            <a:pPr marL="285750" indent="-285750">
              <a:buFont typeface="Wingdings" charset="2"/>
              <a:buChar char="ü"/>
            </a:pPr>
            <a:r>
              <a:rPr lang="en-US" sz="1600" dirty="0" err="1"/>
              <a:t>vHost</a:t>
            </a:r>
            <a:r>
              <a:rPr lang="en-US" sz="1600" dirty="0"/>
              <a:t> batching</a:t>
            </a:r>
          </a:p>
          <a:p>
            <a:pPr marL="285750" indent="-285750">
              <a:buFont typeface="Wingdings" charset="2"/>
              <a:buChar char="ü"/>
            </a:pPr>
            <a:r>
              <a:rPr lang="en-US" sz="1600" dirty="0" err="1"/>
              <a:t>vHost</a:t>
            </a:r>
            <a:r>
              <a:rPr lang="en-US" sz="1600" dirty="0"/>
              <a:t> retries</a:t>
            </a:r>
          </a:p>
          <a:p>
            <a:pPr marL="285750" indent="-285750">
              <a:buFont typeface="Wingdings" charset="2"/>
              <a:buChar char="ü"/>
            </a:pPr>
            <a:r>
              <a:rPr lang="en-US" sz="1600" dirty="0"/>
              <a:t>Rx </a:t>
            </a:r>
            <a:r>
              <a:rPr lang="en-US" sz="1600" dirty="0" err="1"/>
              <a:t>vectorisation</a:t>
            </a:r>
            <a:endParaRPr lang="en-US" sz="1600" dirty="0"/>
          </a:p>
          <a:p>
            <a:pPr marL="285750" indent="-285750">
              <a:buFont typeface="Wingdings" charset="2"/>
              <a:buChar char="ü"/>
            </a:pPr>
            <a:r>
              <a:rPr lang="en-US" sz="1600" dirty="0"/>
              <a:t>EMC size increase</a:t>
            </a:r>
          </a:p>
          <a:p>
            <a:pPr marL="285750" indent="-285750">
              <a:buFont typeface="Wingdings" charset="2"/>
              <a:buChar char="ü"/>
            </a:pPr>
            <a:r>
              <a:rPr lang="en-US" sz="1600" dirty="0"/>
              <a:t>Performance enhancements</a:t>
            </a:r>
          </a:p>
        </p:txBody>
      </p:sp>
      <p:sp>
        <p:nvSpPr>
          <p:cNvPr id="10" name="Rectangle 9"/>
          <p:cNvSpPr/>
          <p:nvPr/>
        </p:nvSpPr>
        <p:spPr>
          <a:xfrm>
            <a:off x="150379" y="5689881"/>
            <a:ext cx="9020125" cy="830997"/>
          </a:xfrm>
          <a:prstGeom prst="rect">
            <a:avLst/>
          </a:prstGeom>
        </p:spPr>
        <p:txBody>
          <a:bodyPr wrap="square" lIns="91440" tIns="45720" rIns="91440" bIns="45720">
            <a:spAutoFit/>
          </a:bodyPr>
          <a:lstStyle/>
          <a:p>
            <a:pPr algn="ctr" defTabSz="457200"/>
            <a:r>
              <a:rPr lang="en-US" sz="800" dirty="0">
                <a:solidFill>
                  <a:prstClr val="black"/>
                </a:solidFill>
              </a:rPr>
              <a:t>Disclaimer: Software and workloads used in performance tests may have been optimized for performance only on Intel microprocessors. Performance tests, such as </a:t>
            </a:r>
            <a:r>
              <a:rPr lang="en-US" sz="800" dirty="0" err="1">
                <a:solidFill>
                  <a:prstClr val="black"/>
                </a:solidFill>
              </a:rPr>
              <a:t>SYSmark</a:t>
            </a:r>
            <a:r>
              <a:rPr lang="en-US" sz="800" dirty="0">
                <a:solidFill>
                  <a:prstClr val="black"/>
                </a:solidFill>
              </a:rPr>
              <a:t> and </a:t>
            </a:r>
            <a:r>
              <a:rPr lang="en-US" sz="800" dirty="0" err="1">
                <a:solidFill>
                  <a:prstClr val="black"/>
                </a:solidFill>
              </a:rPr>
              <a:t>MobileMark</a:t>
            </a:r>
            <a:r>
              <a:rPr lang="en-US" sz="800" dirty="0">
                <a:solidFill>
                  <a:prstClr val="black"/>
                </a:solidFill>
              </a:rPr>
              <a:t>,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 E5-2658 (2.1GHz, 8C/16T) DP; PCH: Patsburg; LLC: 20MB; 16 x 10GbE Gen2 x8; 4 memory channels per socket @ 1600MT/s, 8 memory channels total; DPDK 1.3.0-154</a:t>
            </a:r>
            <a:r>
              <a:rPr lang="en-US" sz="800" dirty="0">
                <a:solidFill>
                  <a:srgbClr val="003C71"/>
                </a:solidFill>
              </a:rPr>
              <a:t> </a:t>
            </a:r>
            <a:r>
              <a:rPr lang="en-US" sz="800" dirty="0">
                <a:solidFill>
                  <a:prstClr val="black"/>
                </a:solidFill>
              </a:rPr>
              <a:t>E5-2658v2 (2.4GHz, 10C/20T) DP; PCH: </a:t>
            </a:r>
            <a:r>
              <a:rPr lang="en-US" sz="800" dirty="0" err="1">
                <a:solidFill>
                  <a:prstClr val="black"/>
                </a:solidFill>
              </a:rPr>
              <a:t>Patsburg</a:t>
            </a:r>
            <a:r>
              <a:rPr lang="en-US" sz="800" dirty="0">
                <a:solidFill>
                  <a:prstClr val="black"/>
                </a:solidFill>
              </a:rPr>
              <a:t>; LLC: 20MB; 22 x 10GbE Gen2 x8; 4 memory channels per socket @ 1867MT/s, 8 memory channels total; DPDK 1.4.0-22 *Projection data on 2 sockets extrapolated from 1S run on Wildcat Pass system with E5-2699 v3. </a:t>
            </a:r>
          </a:p>
        </p:txBody>
      </p:sp>
    </p:spTree>
    <p:extLst>
      <p:ext uri="{BB962C8B-B14F-4D97-AF65-F5344CB8AC3E}">
        <p14:creationId xmlns:p14="http://schemas.microsoft.com/office/powerpoint/2010/main" val="15045699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08261"/>
            <a:ext cx="8229600" cy="797967"/>
          </a:xfrm>
        </p:spPr>
        <p:txBody>
          <a:bodyPr>
            <a:normAutofit/>
          </a:bodyPr>
          <a:lstStyle/>
          <a:p>
            <a:pPr algn="ctr"/>
            <a:r>
              <a:rPr lang="en-US" sz="2800" dirty="0"/>
              <a:t>Comparison of Different Hash Implementations</a:t>
            </a:r>
          </a:p>
        </p:txBody>
      </p:sp>
      <p:sp>
        <p:nvSpPr>
          <p:cNvPr id="3" name="Footer Placeholder 2"/>
          <p:cNvSpPr>
            <a:spLocks noGrp="1"/>
          </p:cNvSpPr>
          <p:nvPr>
            <p:ph type="ftr" sz="quarter" idx="10"/>
          </p:nvPr>
        </p:nvSpPr>
        <p:spPr/>
        <p:txBody>
          <a:bodyPr/>
          <a:lstStyle/>
          <a:p>
            <a:r>
              <a:rPr lang="en-US" smtClean="0">
                <a:solidFill>
                  <a:prstClr val="white"/>
                </a:solidFill>
              </a:rPr>
              <a:t>Intel Confidential</a:t>
            </a:r>
            <a:endParaRPr lang="en-US" dirty="0">
              <a:solidFill>
                <a:prstClr val="white"/>
              </a:solidFill>
            </a:endParaRPr>
          </a:p>
        </p:txBody>
      </p:sp>
      <p:sp>
        <p:nvSpPr>
          <p:cNvPr id="6" name="TextBox 5"/>
          <p:cNvSpPr txBox="1"/>
          <p:nvPr/>
        </p:nvSpPr>
        <p:spPr>
          <a:xfrm>
            <a:off x="2214437" y="3039460"/>
            <a:ext cx="2274544" cy="1015663"/>
          </a:xfrm>
          <a:prstGeom prst="rect">
            <a:avLst/>
          </a:prstGeom>
          <a:noFill/>
          <a:ln>
            <a:solidFill>
              <a:schemeClr val="tx1"/>
            </a:solidFill>
          </a:ln>
        </p:spPr>
        <p:txBody>
          <a:bodyPr wrap="square" rtlCol="0">
            <a:spAutoFit/>
          </a:bodyPr>
          <a:lstStyle/>
          <a:p>
            <a:pPr defTabSz="457200"/>
            <a:r>
              <a:rPr lang="en-US" sz="1000" dirty="0">
                <a:solidFill>
                  <a:prstClr val="white"/>
                </a:solidFill>
                <a:latin typeface="Intel Clear"/>
              </a:rPr>
              <a:t> </a:t>
            </a:r>
            <a:r>
              <a:rPr lang="en-US" sz="1000" b="1" u="sng" dirty="0">
                <a:solidFill>
                  <a:prstClr val="black"/>
                </a:solidFill>
                <a:latin typeface="Intel Clear"/>
              </a:rPr>
              <a:t>Configuration:</a:t>
            </a:r>
          </a:p>
          <a:p>
            <a:pPr defTabSz="457200"/>
            <a:r>
              <a:rPr lang="en-US" sz="1000" dirty="0">
                <a:solidFill>
                  <a:prstClr val="black"/>
                </a:solidFill>
                <a:latin typeface="Intel Clear"/>
              </a:rPr>
              <a:t>intel® </a:t>
            </a:r>
            <a:r>
              <a:rPr lang="en-US" sz="1000" dirty="0" err="1">
                <a:solidFill>
                  <a:prstClr val="black"/>
                </a:solidFill>
                <a:latin typeface="Intel Clear"/>
              </a:rPr>
              <a:t>Core</a:t>
            </a:r>
            <a:r>
              <a:rPr lang="en-US" sz="1000" baseline="30000" dirty="0" err="1">
                <a:solidFill>
                  <a:prstClr val="black"/>
                </a:solidFill>
                <a:latin typeface="Intel Clear"/>
              </a:rPr>
              <a:t>TM</a:t>
            </a:r>
            <a:r>
              <a:rPr lang="en-US" sz="1000" dirty="0">
                <a:solidFill>
                  <a:prstClr val="black"/>
                </a:solidFill>
                <a:latin typeface="Intel Clear"/>
              </a:rPr>
              <a:t> i7 – 2 sockets</a:t>
            </a:r>
          </a:p>
          <a:p>
            <a:pPr defTabSz="457200"/>
            <a:r>
              <a:rPr lang="en-US" sz="1000" dirty="0">
                <a:solidFill>
                  <a:prstClr val="black"/>
                </a:solidFill>
                <a:latin typeface="Intel Clear"/>
              </a:rPr>
              <a:t>Frequency – 3 GHz</a:t>
            </a:r>
          </a:p>
          <a:p>
            <a:pPr defTabSz="457200"/>
            <a:r>
              <a:rPr lang="en-US" sz="1000" dirty="0">
                <a:solidFill>
                  <a:prstClr val="black"/>
                </a:solidFill>
                <a:latin typeface="Intel Clear"/>
              </a:rPr>
              <a:t>Memory: 2 Meg Huge Page –</a:t>
            </a:r>
          </a:p>
          <a:p>
            <a:pPr defTabSz="457200"/>
            <a:r>
              <a:rPr lang="en-US" sz="1000" dirty="0">
                <a:solidFill>
                  <a:prstClr val="black"/>
                </a:solidFill>
                <a:latin typeface="Intel Clear"/>
              </a:rPr>
              <a:t>                  2 Gig each socket</a:t>
            </a:r>
          </a:p>
          <a:p>
            <a:pPr defTabSz="457200"/>
            <a:r>
              <a:rPr lang="en-US" sz="1000" dirty="0">
                <a:solidFill>
                  <a:prstClr val="black"/>
                </a:solidFill>
                <a:latin typeface="Intel Clear"/>
              </a:rPr>
              <a:t>82599 10 Gig NIC </a:t>
            </a:r>
            <a:endParaRPr lang="en-US" sz="1000" dirty="0">
              <a:solidFill>
                <a:prstClr val="white"/>
              </a:solidFill>
              <a:latin typeface="Intel Clear"/>
            </a:endParaRPr>
          </a:p>
        </p:txBody>
      </p:sp>
      <p:sp>
        <p:nvSpPr>
          <p:cNvPr id="7" name="Rounded Rectangle 6"/>
          <p:cNvSpPr/>
          <p:nvPr/>
        </p:nvSpPr>
        <p:spPr bwMode="auto">
          <a:xfrm>
            <a:off x="-109085" y="72233"/>
            <a:ext cx="2030743" cy="806172"/>
          </a:xfrm>
          <a:prstGeom prst="roundRect">
            <a:avLst/>
          </a:prstGeom>
          <a:solidFill>
            <a:schemeClr val="accent1"/>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r>
              <a:rPr lang="en-US" sz="1600" b="1" dirty="0">
                <a:solidFill>
                  <a:schemeClr val="bg1"/>
                </a:solidFill>
                <a:effectLst>
                  <a:outerShdw blurRad="38100" dist="38100" dir="2700000" algn="tl">
                    <a:srgbClr val="000000">
                      <a:alpha val="43137"/>
                    </a:srgbClr>
                  </a:outerShdw>
                </a:effectLst>
              </a:rPr>
              <a:t>2. </a:t>
            </a:r>
            <a:r>
              <a:rPr lang="en-US" sz="1600" b="1" u="sng" dirty="0">
                <a:solidFill>
                  <a:schemeClr val="bg1"/>
                </a:solidFill>
                <a:effectLst>
                  <a:outerShdw blurRad="38100" dist="38100" dir="2700000" algn="tl">
                    <a:srgbClr val="000000">
                      <a:alpha val="43137"/>
                    </a:srgbClr>
                  </a:outerShdw>
                </a:effectLst>
              </a:rPr>
              <a:t>Extracting More Instructions Per Cycle</a:t>
            </a:r>
          </a:p>
        </p:txBody>
      </p:sp>
      <p:sp>
        <p:nvSpPr>
          <p:cNvPr id="8" name="Rounded Rectangle 7"/>
          <p:cNvSpPr/>
          <p:nvPr/>
        </p:nvSpPr>
        <p:spPr bwMode="auto">
          <a:xfrm>
            <a:off x="97946" y="4216937"/>
            <a:ext cx="4460916" cy="699298"/>
          </a:xfrm>
          <a:prstGeom prst="roundRect">
            <a:avLst/>
          </a:prstGeom>
          <a:solidFill>
            <a:schemeClr val="accent1"/>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eaLnBrk="0" hangingPunct="0"/>
            <a:r>
              <a:rPr lang="en-US" sz="2000" b="1" dirty="0">
                <a:solidFill>
                  <a:schemeClr val="bg1"/>
                </a:solidFill>
                <a:effectLst>
                  <a:outerShdw blurRad="38100" dist="38100" dir="2700000" algn="tl">
                    <a:srgbClr val="000000">
                      <a:alpha val="43137"/>
                    </a:srgbClr>
                  </a:outerShdw>
                </a:effectLst>
              </a:rPr>
              <a:t>Faster Hash Functions    </a:t>
            </a:r>
          </a:p>
          <a:p>
            <a:pPr eaLnBrk="0" hangingPunct="0"/>
            <a:r>
              <a:rPr lang="en-US" sz="2000" b="1" dirty="0">
                <a:solidFill>
                  <a:schemeClr val="bg1"/>
                </a:solidFill>
                <a:effectLst>
                  <a:outerShdw blurRad="38100" dist="38100" dir="2700000" algn="tl">
                    <a:srgbClr val="000000">
                      <a:alpha val="43137"/>
                    </a:srgbClr>
                  </a:outerShdw>
                </a:effectLst>
              </a:rPr>
              <a:t>Higher Flow Count (16M, 32M Flows</a:t>
            </a:r>
            <a:r>
              <a:rPr lang="en-US" sz="1200" dirty="0">
                <a:solidFill>
                  <a:schemeClr val="bg1"/>
                </a:solidFill>
                <a:effectLst>
                  <a:outerShdw blurRad="38100" dist="38100" dir="2700000" algn="tl">
                    <a:srgbClr val="000000">
                      <a:alpha val="43137"/>
                    </a:srgbClr>
                  </a:outerShdw>
                </a:effectLst>
              </a:rPr>
              <a:t>)</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581" y="806172"/>
            <a:ext cx="5713209" cy="2075106"/>
          </a:xfrm>
          <a:prstGeom prst="rect">
            <a:avLst/>
          </a:prstGeom>
          <a:noFill/>
          <a:ln>
            <a:noFill/>
          </a:ln>
        </p:spPr>
      </p:pic>
      <p:sp>
        <p:nvSpPr>
          <p:cNvPr id="12" name="Oval 11"/>
          <p:cNvSpPr/>
          <p:nvPr/>
        </p:nvSpPr>
        <p:spPr bwMode="auto">
          <a:xfrm flipV="1">
            <a:off x="1355774" y="894587"/>
            <a:ext cx="1717326" cy="1051561"/>
          </a:xfrm>
          <a:prstGeom prst="ellipse">
            <a:avLst/>
          </a:prstGeom>
          <a:noFill/>
          <a:ln w="31750" cmpd="sng" algn="ctr">
            <a:solidFill>
              <a:srgbClr val="CC00CC"/>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endParaRPr lang="en-US" sz="1200"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stretch>
            <a:fillRect/>
          </a:stretch>
        </p:blipFill>
        <p:spPr>
          <a:xfrm>
            <a:off x="4947389" y="1159968"/>
            <a:ext cx="6850974" cy="422946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1678" y="0"/>
            <a:ext cx="2420322" cy="993734"/>
          </a:xfrm>
          <a:prstGeom prst="rect">
            <a:avLst/>
          </a:prstGeom>
        </p:spPr>
      </p:pic>
      <p:sp>
        <p:nvSpPr>
          <p:cNvPr id="13" name="Rounded Rectangle 12"/>
          <p:cNvSpPr/>
          <p:nvPr/>
        </p:nvSpPr>
        <p:spPr>
          <a:xfrm>
            <a:off x="37424" y="5543174"/>
            <a:ext cx="11158163" cy="597302"/>
          </a:xfrm>
          <a:prstGeom prst="roundRect">
            <a:avLst/>
          </a:prstGeom>
          <a:solidFill>
            <a:srgbClr val="004280"/>
          </a:solidFill>
          <a:ln w="9525" cap="flat" cmpd="sng" algn="ctr">
            <a:noFill/>
            <a:prstDash val="solid"/>
          </a:ln>
          <a:effectLst/>
        </p:spPr>
        <p:txBody>
          <a:bodyPr rtlCol="0" anchor="ctr"/>
          <a:lstStyle/>
          <a:p>
            <a:pPr lvl="0" algn="ctr">
              <a:spcBef>
                <a:spcPts val="1200"/>
              </a:spcBef>
            </a:pPr>
            <a:r>
              <a:rPr lang="en-US" sz="2800" b="1" dirty="0">
                <a:solidFill>
                  <a:schemeClr val="bg1"/>
                </a:solidFill>
              </a:rPr>
              <a:t>1 Billion Entries? Bring it on !!  - DPDK &amp; Cuckoo </a:t>
            </a:r>
            <a:r>
              <a:rPr lang="en-US" sz="2800" b="1" dirty="0" smtClean="0">
                <a:solidFill>
                  <a:schemeClr val="bg1"/>
                </a:solidFill>
              </a:rPr>
              <a:t>Switch</a:t>
            </a:r>
            <a:endParaRPr lang="en-US" sz="2800" b="1" dirty="0">
              <a:solidFill>
                <a:schemeClr val="bg1"/>
              </a:solidFill>
            </a:endParaRPr>
          </a:p>
        </p:txBody>
      </p:sp>
    </p:spTree>
    <p:extLst>
      <p:ext uri="{BB962C8B-B14F-4D97-AF65-F5344CB8AC3E}">
        <p14:creationId xmlns:p14="http://schemas.microsoft.com/office/powerpoint/2010/main" val="2480166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 y="-36471"/>
            <a:ext cx="9610782" cy="797967"/>
          </a:xfrm>
        </p:spPr>
        <p:txBody>
          <a:bodyPr>
            <a:normAutofit fontScale="90000"/>
          </a:bodyPr>
          <a:lstStyle/>
          <a:p>
            <a:r>
              <a:rPr lang="en-US" dirty="0" smtClean="0"/>
              <a:t>Trail Blazing - Performance &amp; Functionality </a:t>
            </a:r>
            <a:endParaRPr lang="en-US" dirty="0"/>
          </a:p>
        </p:txBody>
      </p:sp>
      <p:sp>
        <p:nvSpPr>
          <p:cNvPr id="3" name="Footer Placeholder 2"/>
          <p:cNvSpPr>
            <a:spLocks noGrp="1"/>
          </p:cNvSpPr>
          <p:nvPr>
            <p:ph type="ftr" sz="quarter" idx="10"/>
          </p:nvPr>
        </p:nvSpPr>
        <p:spPr>
          <a:xfrm>
            <a:off x="8158544" y="6587512"/>
            <a:ext cx="1463040" cy="261610"/>
          </a:xfrm>
        </p:spPr>
        <p:txBody>
          <a:bodyPr/>
          <a:lstStyle/>
          <a:p>
            <a:r>
              <a:rPr lang="en-US" smtClean="0">
                <a:solidFill>
                  <a:prstClr val="white"/>
                </a:solidFill>
              </a:rPr>
              <a:t>Intel Confidential</a:t>
            </a:r>
            <a:endParaRPr lang="en-US" dirty="0">
              <a:solidFill>
                <a:prstClr val="white"/>
              </a:solidFill>
            </a:endParaRPr>
          </a:p>
        </p:txBody>
      </p:sp>
      <p:cxnSp>
        <p:nvCxnSpPr>
          <p:cNvPr id="5" name="Straight Connector 4"/>
          <p:cNvCxnSpPr/>
          <p:nvPr/>
        </p:nvCxnSpPr>
        <p:spPr>
          <a:xfrm>
            <a:off x="2684320" y="5281890"/>
            <a:ext cx="1556546" cy="0"/>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240866" y="4158972"/>
            <a:ext cx="1937536" cy="0"/>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178403" y="3156367"/>
            <a:ext cx="1556546" cy="0"/>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7734949" y="1854955"/>
            <a:ext cx="2594243" cy="532"/>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240866" y="4158972"/>
            <a:ext cx="0" cy="1122918"/>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178403" y="3156368"/>
            <a:ext cx="0" cy="1002605"/>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150530" y="4187797"/>
            <a:ext cx="1090336" cy="1094093"/>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734948" y="1855488"/>
            <a:ext cx="0" cy="1300879"/>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173091" y="3093704"/>
            <a:ext cx="1052737" cy="1065268"/>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098096" y="3093704"/>
            <a:ext cx="1052737" cy="1065268"/>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140707" y="2091098"/>
            <a:ext cx="1052737" cy="1065268"/>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667173" y="2091098"/>
            <a:ext cx="1052737" cy="1065268"/>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74692" y="789687"/>
            <a:ext cx="1052737" cy="1065268"/>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150531" y="3093704"/>
            <a:ext cx="35091" cy="1117905"/>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3185621" y="3117515"/>
            <a:ext cx="1912474" cy="7520"/>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593984" y="4199704"/>
            <a:ext cx="1090336" cy="1094093"/>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593984" y="4180276"/>
            <a:ext cx="1531484" cy="31332"/>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140706" y="2062273"/>
            <a:ext cx="0" cy="1122918"/>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6667173" y="789688"/>
            <a:ext cx="7519" cy="1301411"/>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5140706" y="2076848"/>
            <a:ext cx="1526466" cy="7520"/>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6674692" y="807302"/>
            <a:ext cx="2629335" cy="15085"/>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276455" y="801032"/>
            <a:ext cx="1052737" cy="1065268"/>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684320" y="5293796"/>
            <a:ext cx="0" cy="1122918"/>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588878" y="5322622"/>
            <a:ext cx="1090336" cy="1094093"/>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1583773" y="4231036"/>
            <a:ext cx="35091" cy="1117905"/>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733175" y="5241868"/>
            <a:ext cx="2022990" cy="1200329"/>
          </a:xfrm>
          <a:prstGeom prst="rect">
            <a:avLst/>
          </a:prstGeom>
          <a:noFill/>
        </p:spPr>
        <p:txBody>
          <a:bodyPr wrap="none" lIns="0" tIns="0" rIns="0" bIns="0" rtlCol="0" anchor="ctr">
            <a:spAutoFit/>
          </a:bodyPr>
          <a:lstStyle/>
          <a:p>
            <a:pPr marL="285750" indent="-285750" algn="ctr">
              <a:buFont typeface="Arial" panose="020B0604020202020204" pitchFamily="34" charset="0"/>
              <a:buChar char="•"/>
            </a:pPr>
            <a:endParaRPr lang="en-US" sz="1400" dirty="0">
              <a:solidFill>
                <a:srgbClr val="000099"/>
              </a:solidFill>
            </a:endParaRPr>
          </a:p>
          <a:p>
            <a:pPr marL="285750" indent="-285750">
              <a:buFont typeface="Arial" panose="020B0604020202020204" pitchFamily="34" charset="0"/>
              <a:buChar char="•"/>
            </a:pPr>
            <a:r>
              <a:rPr lang="en-US" sz="1600" b="1" dirty="0">
                <a:solidFill>
                  <a:srgbClr val="000099"/>
                </a:solidFill>
              </a:rPr>
              <a:t>Data Direct I/O</a:t>
            </a:r>
          </a:p>
          <a:p>
            <a:pPr marL="285750" indent="-285750">
              <a:buFont typeface="Arial" panose="020B0604020202020204" pitchFamily="34" charset="0"/>
              <a:buChar char="•"/>
            </a:pPr>
            <a:r>
              <a:rPr lang="en-US" sz="1600" b="1" dirty="0">
                <a:solidFill>
                  <a:srgbClr val="000099"/>
                </a:solidFill>
              </a:rPr>
              <a:t>AVX1, AVX2</a:t>
            </a:r>
          </a:p>
          <a:p>
            <a:pPr marL="285750" indent="-285750">
              <a:buFont typeface="Arial" panose="020B0604020202020204" pitchFamily="34" charset="0"/>
              <a:buChar char="•"/>
            </a:pPr>
            <a:r>
              <a:rPr lang="en-US" sz="1600" b="1" dirty="0">
                <a:solidFill>
                  <a:srgbClr val="000099"/>
                </a:solidFill>
              </a:rPr>
              <a:t>4x10GbE NICs   </a:t>
            </a:r>
          </a:p>
          <a:p>
            <a:pPr marL="285750" indent="-285750">
              <a:buFont typeface="Arial" panose="020B0604020202020204" pitchFamily="34" charset="0"/>
              <a:buChar char="•"/>
            </a:pPr>
            <a:r>
              <a:rPr lang="en-US" sz="1600" b="1" dirty="0">
                <a:solidFill>
                  <a:srgbClr val="000099"/>
                </a:solidFill>
              </a:rPr>
              <a:t>PCI-E Gen2, Gen 3</a:t>
            </a:r>
          </a:p>
        </p:txBody>
      </p:sp>
      <p:sp>
        <p:nvSpPr>
          <p:cNvPr id="48" name="TextBox 47"/>
          <p:cNvSpPr txBox="1"/>
          <p:nvPr/>
        </p:nvSpPr>
        <p:spPr>
          <a:xfrm>
            <a:off x="4406493" y="3941747"/>
            <a:ext cx="3845605" cy="1938992"/>
          </a:xfrm>
          <a:prstGeom prst="rect">
            <a:avLst/>
          </a:prstGeom>
          <a:noFill/>
        </p:spPr>
        <p:txBody>
          <a:bodyPr wrap="none" lIns="0" tIns="0" rIns="0" bIns="0" rtlCol="0" anchor="ctr">
            <a:spAutoFit/>
          </a:bodyPr>
          <a:lstStyle/>
          <a:p>
            <a:pPr marL="285750" indent="-285750" algn="ctr">
              <a:buFont typeface="Arial" panose="020B0604020202020204" pitchFamily="34" charset="0"/>
              <a:buChar char="•"/>
            </a:pPr>
            <a:endParaRPr lang="en-US" sz="1400" dirty="0">
              <a:solidFill>
                <a:srgbClr val="000099"/>
              </a:solidFill>
            </a:endParaRPr>
          </a:p>
          <a:p>
            <a:pPr marL="285750" indent="-285750">
              <a:buFont typeface="Arial" panose="020B0604020202020204" pitchFamily="34" charset="0"/>
              <a:buChar char="•"/>
            </a:pPr>
            <a:r>
              <a:rPr lang="en-US" sz="1600" b="1" dirty="0">
                <a:solidFill>
                  <a:srgbClr val="FF0000"/>
                </a:solidFill>
              </a:rPr>
              <a:t>Optimize Code</a:t>
            </a:r>
          </a:p>
          <a:p>
            <a:pPr marL="285750" indent="-285750">
              <a:buFont typeface="Arial" panose="020B0604020202020204" pitchFamily="34" charset="0"/>
              <a:buChar char="•"/>
            </a:pPr>
            <a:r>
              <a:rPr lang="en-US" sz="1600" b="1" dirty="0">
                <a:solidFill>
                  <a:srgbClr val="FF0000"/>
                </a:solidFill>
              </a:rPr>
              <a:t>New /improve Algorithm</a:t>
            </a:r>
          </a:p>
          <a:p>
            <a:pPr marL="285750" indent="-285750">
              <a:buFont typeface="Arial" panose="020B0604020202020204" pitchFamily="34" charset="0"/>
              <a:buChar char="•"/>
            </a:pPr>
            <a:r>
              <a:rPr lang="en-US" sz="1600" b="1" dirty="0">
                <a:solidFill>
                  <a:srgbClr val="FF0000"/>
                </a:solidFill>
              </a:rPr>
              <a:t>Hash Functions – </a:t>
            </a:r>
            <a:r>
              <a:rPr lang="en-US" sz="1600" b="1" dirty="0" err="1">
                <a:solidFill>
                  <a:srgbClr val="FF0000"/>
                </a:solidFill>
              </a:rPr>
              <a:t>Jhash</a:t>
            </a:r>
            <a:r>
              <a:rPr lang="en-US" sz="1600" b="1" dirty="0">
                <a:solidFill>
                  <a:srgbClr val="FF0000"/>
                </a:solidFill>
              </a:rPr>
              <a:t>, rte_hash_crc</a:t>
            </a:r>
          </a:p>
          <a:p>
            <a:pPr marL="285750" indent="-285750">
              <a:buFont typeface="Arial" panose="020B0604020202020204" pitchFamily="34" charset="0"/>
              <a:buChar char="•"/>
            </a:pPr>
            <a:r>
              <a:rPr lang="en-US" sz="1600" b="1" dirty="0">
                <a:solidFill>
                  <a:srgbClr val="FF0000"/>
                </a:solidFill>
              </a:rPr>
              <a:t>Cuckoo Hash</a:t>
            </a:r>
          </a:p>
          <a:p>
            <a:pPr marL="285750" indent="-285750">
              <a:buFont typeface="Arial" panose="020B0604020202020204" pitchFamily="34" charset="0"/>
              <a:buChar char="•"/>
            </a:pPr>
            <a:r>
              <a:rPr lang="en-US" sz="1600" b="1" dirty="0">
                <a:solidFill>
                  <a:srgbClr val="FF0000"/>
                </a:solidFill>
              </a:rPr>
              <a:t>Tune Bulk Operations</a:t>
            </a:r>
          </a:p>
          <a:p>
            <a:pPr marL="285750" indent="-285750">
              <a:buFont typeface="Arial" panose="020B0604020202020204" pitchFamily="34" charset="0"/>
              <a:buChar char="•"/>
            </a:pPr>
            <a:r>
              <a:rPr lang="en-US" sz="1600" b="1" dirty="0">
                <a:solidFill>
                  <a:srgbClr val="FF0000"/>
                </a:solidFill>
              </a:rPr>
              <a:t>Prefetch</a:t>
            </a:r>
          </a:p>
          <a:p>
            <a:pPr marL="285750" indent="-285750">
              <a:buFont typeface="Arial" panose="020B0604020202020204" pitchFamily="34" charset="0"/>
              <a:buChar char="•"/>
            </a:pPr>
            <a:endParaRPr lang="en-US" sz="1600" b="1" dirty="0">
              <a:solidFill>
                <a:srgbClr val="000099"/>
              </a:solidFill>
            </a:endParaRPr>
          </a:p>
        </p:txBody>
      </p:sp>
      <p:sp>
        <p:nvSpPr>
          <p:cNvPr id="49" name="TextBox 48"/>
          <p:cNvSpPr txBox="1"/>
          <p:nvPr/>
        </p:nvSpPr>
        <p:spPr>
          <a:xfrm>
            <a:off x="6250474" y="2995613"/>
            <a:ext cx="4087657" cy="1200329"/>
          </a:xfrm>
          <a:prstGeom prst="rect">
            <a:avLst/>
          </a:prstGeom>
          <a:noFill/>
        </p:spPr>
        <p:txBody>
          <a:bodyPr wrap="none" lIns="0" tIns="0" rIns="0" bIns="0" rtlCol="0" anchor="ctr">
            <a:spAutoFit/>
          </a:bodyPr>
          <a:lstStyle/>
          <a:p>
            <a:pPr marL="285750" indent="-285750" algn="ctr">
              <a:buFont typeface="Arial" panose="020B0604020202020204" pitchFamily="34" charset="0"/>
              <a:buChar char="•"/>
            </a:pPr>
            <a:endParaRPr lang="en-US" sz="1400" dirty="0">
              <a:solidFill>
                <a:srgbClr val="000099"/>
              </a:solidFill>
            </a:endParaRPr>
          </a:p>
          <a:p>
            <a:pPr marL="285750" indent="-285750">
              <a:buFont typeface="Arial" panose="020B0604020202020204" pitchFamily="34" charset="0"/>
              <a:buChar char="•"/>
            </a:pPr>
            <a:r>
              <a:rPr lang="en-US" sz="1600" b="1" dirty="0">
                <a:solidFill>
                  <a:srgbClr val="003300"/>
                </a:solidFill>
              </a:rPr>
              <a:t>Multiple </a:t>
            </a:r>
            <a:r>
              <a:rPr lang="en-US" sz="1600" b="1" dirty="0" err="1">
                <a:solidFill>
                  <a:srgbClr val="003300"/>
                </a:solidFill>
              </a:rPr>
              <a:t>Pthreads</a:t>
            </a:r>
            <a:r>
              <a:rPr lang="en-US" sz="1600" b="1" dirty="0">
                <a:solidFill>
                  <a:srgbClr val="003300"/>
                </a:solidFill>
              </a:rPr>
              <a:t> per core</a:t>
            </a:r>
          </a:p>
          <a:p>
            <a:pPr marL="285750" indent="-285750">
              <a:buFont typeface="Arial" panose="020B0604020202020204" pitchFamily="34" charset="0"/>
              <a:buChar char="•"/>
            </a:pPr>
            <a:r>
              <a:rPr lang="en-US" sz="1600" b="1" dirty="0">
                <a:solidFill>
                  <a:srgbClr val="003300"/>
                </a:solidFill>
              </a:rPr>
              <a:t>NAPI style Interrupt mode</a:t>
            </a:r>
          </a:p>
          <a:p>
            <a:pPr marL="285750" indent="-285750">
              <a:buFont typeface="Arial" panose="020B0604020202020204" pitchFamily="34" charset="0"/>
              <a:buChar char="•"/>
            </a:pPr>
            <a:r>
              <a:rPr lang="en-US" sz="1600" b="1" dirty="0" err="1">
                <a:solidFill>
                  <a:srgbClr val="003300"/>
                </a:solidFill>
              </a:rPr>
              <a:t>Cgroups</a:t>
            </a:r>
            <a:r>
              <a:rPr lang="en-US" sz="1600" b="1" dirty="0">
                <a:solidFill>
                  <a:srgbClr val="003300"/>
                </a:solidFill>
              </a:rPr>
              <a:t> manage resources</a:t>
            </a:r>
          </a:p>
          <a:p>
            <a:pPr marL="285750" indent="-285750">
              <a:buFont typeface="Arial" panose="020B0604020202020204" pitchFamily="34" charset="0"/>
              <a:buChar char="•"/>
            </a:pPr>
            <a:r>
              <a:rPr lang="en-US" sz="1600" b="1" dirty="0">
                <a:solidFill>
                  <a:srgbClr val="003300"/>
                </a:solidFill>
              </a:rPr>
              <a:t>MBUF to carry more metadata from NIC </a:t>
            </a:r>
          </a:p>
        </p:txBody>
      </p:sp>
      <p:sp>
        <p:nvSpPr>
          <p:cNvPr id="53" name="Rounded Rectangle 52"/>
          <p:cNvSpPr/>
          <p:nvPr/>
        </p:nvSpPr>
        <p:spPr bwMode="auto">
          <a:xfrm>
            <a:off x="7703156" y="1000208"/>
            <a:ext cx="1440844" cy="806172"/>
          </a:xfrm>
          <a:prstGeom prst="roundRect">
            <a:avLst/>
          </a:prstGeom>
          <a:solidFill>
            <a:schemeClr val="accent1"/>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r>
              <a:rPr lang="en-US" b="1" dirty="0">
                <a:solidFill>
                  <a:schemeClr val="bg1"/>
                </a:solidFill>
                <a:effectLst>
                  <a:outerShdw blurRad="38100" dist="38100" dir="2700000" algn="tl">
                    <a:srgbClr val="000000">
                      <a:alpha val="43137"/>
                    </a:srgbClr>
                  </a:outerShdw>
                </a:effectLst>
              </a:rPr>
              <a:t>4. </a:t>
            </a:r>
            <a:r>
              <a:rPr lang="en-US" b="1" u="sng" dirty="0" smtClean="0">
                <a:solidFill>
                  <a:schemeClr val="bg1"/>
                </a:solidFill>
                <a:effectLst>
                  <a:outerShdw blurRad="38100" dist="38100" dir="2700000" algn="tl">
                    <a:srgbClr val="000000">
                      <a:alpha val="43137"/>
                    </a:srgbClr>
                  </a:outerShdw>
                </a:effectLst>
              </a:rPr>
              <a:t>Distributed NFV</a:t>
            </a:r>
            <a:endParaRPr lang="en-US" b="1" u="sng" dirty="0">
              <a:solidFill>
                <a:schemeClr val="bg1"/>
              </a:solidFill>
              <a:effectLst>
                <a:outerShdw blurRad="38100" dist="38100" dir="2700000" algn="tl">
                  <a:srgbClr val="000000">
                    <a:alpha val="43137"/>
                  </a:srgbClr>
                </a:outerShdw>
              </a:effectLst>
            </a:endParaRPr>
          </a:p>
        </p:txBody>
      </p:sp>
      <p:sp>
        <p:nvSpPr>
          <p:cNvPr id="54" name="Rounded Rectangle 53"/>
          <p:cNvSpPr/>
          <p:nvPr/>
        </p:nvSpPr>
        <p:spPr bwMode="auto">
          <a:xfrm>
            <a:off x="6106907" y="2292271"/>
            <a:ext cx="1267166" cy="806172"/>
          </a:xfrm>
          <a:prstGeom prst="roundRect">
            <a:avLst/>
          </a:prstGeom>
          <a:solidFill>
            <a:schemeClr val="accent1"/>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r>
              <a:rPr lang="en-US" b="1" dirty="0">
                <a:solidFill>
                  <a:schemeClr val="bg1"/>
                </a:solidFill>
                <a:effectLst>
                  <a:outerShdw blurRad="38100" dist="38100" dir="2700000" algn="tl">
                    <a:srgbClr val="000000">
                      <a:alpha val="43137"/>
                    </a:srgbClr>
                  </a:outerShdw>
                </a:effectLst>
              </a:rPr>
              <a:t>3. </a:t>
            </a:r>
            <a:r>
              <a:rPr lang="en-US" b="1" u="sng" dirty="0">
                <a:solidFill>
                  <a:schemeClr val="bg1"/>
                </a:solidFill>
                <a:effectLst>
                  <a:outerShdw blurRad="38100" dist="38100" dir="2700000" algn="tl">
                    <a:srgbClr val="000000">
                      <a:alpha val="43137"/>
                    </a:srgbClr>
                  </a:outerShdw>
                </a:effectLst>
              </a:rPr>
              <a:t>Building Block For  NFV/OVS</a:t>
            </a:r>
          </a:p>
        </p:txBody>
      </p:sp>
      <p:sp>
        <p:nvSpPr>
          <p:cNvPr id="55" name="Rounded Rectangle 54"/>
          <p:cNvSpPr/>
          <p:nvPr/>
        </p:nvSpPr>
        <p:spPr bwMode="auto">
          <a:xfrm>
            <a:off x="4225828" y="3297107"/>
            <a:ext cx="1643535" cy="806172"/>
          </a:xfrm>
          <a:prstGeom prst="roundRect">
            <a:avLst/>
          </a:prstGeom>
          <a:solidFill>
            <a:schemeClr val="accent1"/>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r>
              <a:rPr lang="en-US" sz="1400" b="1" dirty="0">
                <a:solidFill>
                  <a:schemeClr val="bg1"/>
                </a:solidFill>
                <a:effectLst>
                  <a:outerShdw blurRad="38100" dist="38100" dir="2700000" algn="tl">
                    <a:srgbClr val="000000">
                      <a:alpha val="43137"/>
                    </a:srgbClr>
                  </a:outerShdw>
                </a:effectLst>
              </a:rPr>
              <a:t>2. </a:t>
            </a:r>
            <a:r>
              <a:rPr lang="en-US" sz="1400" b="1" u="sng" dirty="0">
                <a:solidFill>
                  <a:schemeClr val="bg1"/>
                </a:solidFill>
                <a:effectLst>
                  <a:outerShdw blurRad="38100" dist="38100" dir="2700000" algn="tl">
                    <a:srgbClr val="000000">
                      <a:alpha val="43137"/>
                    </a:srgbClr>
                  </a:outerShdw>
                </a:effectLst>
              </a:rPr>
              <a:t>Extracting More Instructions Per Cycle</a:t>
            </a:r>
          </a:p>
        </p:txBody>
      </p:sp>
      <p:sp>
        <p:nvSpPr>
          <p:cNvPr id="56" name="Rounded Rectangle 55"/>
          <p:cNvSpPr/>
          <p:nvPr/>
        </p:nvSpPr>
        <p:spPr bwMode="auto">
          <a:xfrm>
            <a:off x="2793035" y="4446893"/>
            <a:ext cx="1267166" cy="806172"/>
          </a:xfrm>
          <a:prstGeom prst="roundRect">
            <a:avLst/>
          </a:prstGeom>
          <a:solidFill>
            <a:schemeClr val="accent1"/>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r>
              <a:rPr lang="en-US" b="1" dirty="0">
                <a:solidFill>
                  <a:schemeClr val="bg1"/>
                </a:solidFill>
                <a:effectLst>
                  <a:outerShdw blurRad="38100" dist="38100" dir="2700000" algn="tl">
                    <a:srgbClr val="000000">
                      <a:alpha val="43137"/>
                    </a:srgbClr>
                  </a:outerShdw>
                </a:effectLst>
              </a:rPr>
              <a:t>1. </a:t>
            </a:r>
            <a:r>
              <a:rPr lang="en-US" b="1" u="sng" dirty="0">
                <a:solidFill>
                  <a:schemeClr val="bg1"/>
                </a:solidFill>
                <a:effectLst>
                  <a:outerShdw blurRad="38100" dist="38100" dir="2700000" algn="tl">
                    <a:srgbClr val="000000">
                      <a:alpha val="43137"/>
                    </a:srgbClr>
                  </a:outerShdw>
                </a:effectLst>
              </a:rPr>
              <a:t>Packet I/O</a:t>
            </a:r>
          </a:p>
        </p:txBody>
      </p:sp>
      <p:sp>
        <p:nvSpPr>
          <p:cNvPr id="57" name="TextBox 56"/>
          <p:cNvSpPr txBox="1"/>
          <p:nvPr/>
        </p:nvSpPr>
        <p:spPr>
          <a:xfrm>
            <a:off x="7824447" y="1654359"/>
            <a:ext cx="3113032" cy="1692771"/>
          </a:xfrm>
          <a:prstGeom prst="rect">
            <a:avLst/>
          </a:prstGeom>
          <a:noFill/>
        </p:spPr>
        <p:txBody>
          <a:bodyPr wrap="none" lIns="0" tIns="0" rIns="0" bIns="0" rtlCol="0" anchor="ctr">
            <a:spAutoFit/>
          </a:bodyPr>
          <a:lstStyle/>
          <a:p>
            <a:pPr marL="285750" indent="-285750" algn="ctr">
              <a:buFont typeface="Arial" panose="020B0604020202020204" pitchFamily="34" charset="0"/>
              <a:buChar char="•"/>
            </a:pPr>
            <a:endParaRPr lang="en-US" sz="1400" dirty="0">
              <a:solidFill>
                <a:srgbClr val="000099"/>
              </a:solidFill>
            </a:endParaRPr>
          </a:p>
          <a:p>
            <a:pPr marL="285750" indent="-285750">
              <a:buFont typeface="Arial" panose="020B0604020202020204" pitchFamily="34" charset="0"/>
              <a:buChar char="•"/>
            </a:pPr>
            <a:r>
              <a:rPr lang="en-US" sz="1600" b="1" dirty="0">
                <a:solidFill>
                  <a:srgbClr val="CC00CC"/>
                </a:solidFill>
              </a:rPr>
              <a:t>Platform QoS</a:t>
            </a:r>
          </a:p>
          <a:p>
            <a:pPr marL="285750" indent="-285750">
              <a:buFont typeface="Arial" panose="020B0604020202020204" pitchFamily="34" charset="0"/>
              <a:buChar char="•"/>
            </a:pPr>
            <a:r>
              <a:rPr lang="en-US" sz="1600" b="1" dirty="0">
                <a:solidFill>
                  <a:srgbClr val="CC00CC"/>
                </a:solidFill>
              </a:rPr>
              <a:t>Specifying machine to run on</a:t>
            </a:r>
          </a:p>
          <a:p>
            <a:pPr marL="285750" indent="-285750">
              <a:buFont typeface="Arial" panose="020B0604020202020204" pitchFamily="34" charset="0"/>
              <a:buChar char="•"/>
            </a:pPr>
            <a:r>
              <a:rPr lang="en-US" sz="1600" b="1" dirty="0">
                <a:solidFill>
                  <a:srgbClr val="CC00CC"/>
                </a:solidFill>
              </a:rPr>
              <a:t>Adapting to the machine</a:t>
            </a:r>
          </a:p>
          <a:p>
            <a:pPr marL="285750" indent="-285750">
              <a:buFont typeface="Arial" panose="020B0604020202020204" pitchFamily="34" charset="0"/>
              <a:buChar char="•"/>
            </a:pPr>
            <a:r>
              <a:rPr lang="en-US" sz="1600" b="1" dirty="0">
                <a:solidFill>
                  <a:srgbClr val="CC00CC"/>
                </a:solidFill>
              </a:rPr>
              <a:t> 8K Match in h/w, more in s/w</a:t>
            </a:r>
          </a:p>
          <a:p>
            <a:pPr marL="285750" indent="-285750">
              <a:buFont typeface="Arial" panose="020B0604020202020204" pitchFamily="34" charset="0"/>
              <a:buChar char="•"/>
            </a:pPr>
            <a:r>
              <a:rPr lang="en-US" sz="1600" b="1" dirty="0">
                <a:solidFill>
                  <a:srgbClr val="CC00CC"/>
                </a:solidFill>
              </a:rPr>
              <a:t>ACL -&gt; NIC</a:t>
            </a:r>
          </a:p>
          <a:p>
            <a:endParaRPr lang="en-US" sz="1600" b="1" dirty="0">
              <a:solidFill>
                <a:srgbClr val="000099"/>
              </a:solidFill>
            </a:endParaRPr>
          </a:p>
        </p:txBody>
      </p:sp>
      <p:sp>
        <p:nvSpPr>
          <p:cNvPr id="38" name="Oval 37"/>
          <p:cNvSpPr/>
          <p:nvPr/>
        </p:nvSpPr>
        <p:spPr bwMode="auto">
          <a:xfrm flipV="1">
            <a:off x="5896715" y="2107206"/>
            <a:ext cx="1759938" cy="1124580"/>
          </a:xfrm>
          <a:prstGeom prst="ellipse">
            <a:avLst/>
          </a:prstGeom>
          <a:noFill/>
          <a:ln w="31750" cmpd="sng" algn="ctr">
            <a:solidFill>
              <a:srgbClr val="CC00CC"/>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endParaRPr lang="en-US" sz="1200" dirty="0">
              <a:solidFill>
                <a:schemeClr val="bg1"/>
              </a:solidFill>
              <a:effectLst>
                <a:outerShdw blurRad="38100" dist="38100" dir="2700000" algn="tl">
                  <a:srgbClr val="000000">
                    <a:alpha val="43137"/>
                  </a:srgbClr>
                </a:outerShdw>
              </a:effectLst>
            </a:endParaRPr>
          </a:p>
        </p:txBody>
      </p:sp>
      <p:sp>
        <p:nvSpPr>
          <p:cNvPr id="40" name="Oval 39"/>
          <p:cNvSpPr/>
          <p:nvPr/>
        </p:nvSpPr>
        <p:spPr bwMode="auto">
          <a:xfrm flipV="1">
            <a:off x="7471768" y="823381"/>
            <a:ext cx="1759938" cy="1124580"/>
          </a:xfrm>
          <a:prstGeom prst="ellipse">
            <a:avLst/>
          </a:prstGeom>
          <a:noFill/>
          <a:ln w="31750" cmpd="sng" algn="ctr">
            <a:solidFill>
              <a:srgbClr val="CC00CC"/>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endParaRPr lang="en-US" sz="1200" dirty="0">
              <a:solidFill>
                <a:schemeClr val="bg1"/>
              </a:solidFill>
              <a:effectLst>
                <a:outerShdw blurRad="38100" dist="38100" dir="2700000" algn="tl">
                  <a:srgbClr val="000000">
                    <a:alpha val="43137"/>
                  </a:srgbClr>
                </a:outerShdw>
              </a:effectLst>
            </a:endParaRPr>
          </a:p>
        </p:txBody>
      </p:sp>
      <p:pic>
        <p:nvPicPr>
          <p:cNvPr id="42" name="Picture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8304" y="-18034"/>
            <a:ext cx="2420322" cy="993734"/>
          </a:xfrm>
          <a:prstGeom prst="rect">
            <a:avLst/>
          </a:prstGeom>
        </p:spPr>
      </p:pic>
      <p:sp>
        <p:nvSpPr>
          <p:cNvPr id="43" name="Oval 42"/>
          <p:cNvSpPr/>
          <p:nvPr/>
        </p:nvSpPr>
        <p:spPr bwMode="auto">
          <a:xfrm flipV="1">
            <a:off x="6346198" y="3077273"/>
            <a:ext cx="3154435" cy="412994"/>
          </a:xfrm>
          <a:prstGeom prst="ellipse">
            <a:avLst/>
          </a:prstGeom>
          <a:noFill/>
          <a:ln w="31750" cmpd="sng" algn="ctr">
            <a:solidFill>
              <a:srgbClr val="336600"/>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endParaRPr lang="en-US" sz="1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5409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027602" y="769141"/>
            <a:ext cx="7118318" cy="5378101"/>
          </a:xfrm>
          <a:prstGeom prst="rect">
            <a:avLst/>
          </a:prstGeom>
        </p:spPr>
      </p:pic>
      <p:sp>
        <p:nvSpPr>
          <p:cNvPr id="2" name="Title 1"/>
          <p:cNvSpPr>
            <a:spLocks noGrp="1"/>
          </p:cNvSpPr>
          <p:nvPr>
            <p:ph type="title"/>
          </p:nvPr>
        </p:nvSpPr>
        <p:spPr>
          <a:xfrm>
            <a:off x="1532296" y="0"/>
            <a:ext cx="10972800" cy="853440"/>
          </a:xfrm>
        </p:spPr>
        <p:txBody>
          <a:bodyPr/>
          <a:lstStyle/>
          <a:p>
            <a:r>
              <a:rPr lang="en-US" dirty="0" smtClean="0"/>
              <a:t>Mbuf To Carry More Metadata From NIC  </a:t>
            </a:r>
            <a:endParaRPr lang="en-US" dirty="0"/>
          </a:p>
        </p:txBody>
      </p:sp>
      <p:sp>
        <p:nvSpPr>
          <p:cNvPr id="4" name="Date Placeholder 3"/>
          <p:cNvSpPr>
            <a:spLocks noGrp="1"/>
          </p:cNvSpPr>
          <p:nvPr>
            <p:ph type="dt" sz="half" idx="10"/>
          </p:nvPr>
        </p:nvSpPr>
        <p:spPr/>
        <p:txBody>
          <a:bodyPr/>
          <a:lstStyle/>
          <a:p>
            <a:pPr>
              <a:defRPr/>
            </a:pPr>
            <a:r>
              <a:rPr lang="en-US" smtClean="0"/>
              <a:t>INTEL CONFIDENTIAL</a:t>
            </a:r>
            <a:endParaRPr lang="en-US" dirty="0"/>
          </a:p>
        </p:txBody>
      </p:sp>
      <p:sp>
        <p:nvSpPr>
          <p:cNvPr id="5" name="Rounded Rectangle 4"/>
          <p:cNvSpPr/>
          <p:nvPr/>
        </p:nvSpPr>
        <p:spPr bwMode="auto">
          <a:xfrm>
            <a:off x="118702" y="169528"/>
            <a:ext cx="1267166" cy="806172"/>
          </a:xfrm>
          <a:prstGeom prst="roundRect">
            <a:avLst/>
          </a:prstGeom>
          <a:solidFill>
            <a:schemeClr val="accent1"/>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r>
              <a:rPr lang="en-US" b="1" dirty="0">
                <a:solidFill>
                  <a:schemeClr val="bg1"/>
                </a:solidFill>
                <a:effectLst>
                  <a:outerShdw blurRad="38100" dist="38100" dir="2700000" algn="tl">
                    <a:srgbClr val="000000">
                      <a:alpha val="43137"/>
                    </a:srgbClr>
                  </a:outerShdw>
                </a:effectLst>
              </a:rPr>
              <a:t>3. </a:t>
            </a:r>
            <a:r>
              <a:rPr lang="en-US" b="1" u="sng" dirty="0">
                <a:solidFill>
                  <a:schemeClr val="bg1"/>
                </a:solidFill>
                <a:effectLst>
                  <a:outerShdw blurRad="38100" dist="38100" dir="2700000" algn="tl">
                    <a:srgbClr val="000000">
                      <a:alpha val="43137"/>
                    </a:srgbClr>
                  </a:outerShdw>
                </a:effectLst>
              </a:rPr>
              <a:t>Building Block For  NFV/OVS</a:t>
            </a:r>
          </a:p>
        </p:txBody>
      </p:sp>
      <p:sp>
        <p:nvSpPr>
          <p:cNvPr id="7" name="Oval 6"/>
          <p:cNvSpPr/>
          <p:nvPr/>
        </p:nvSpPr>
        <p:spPr bwMode="auto">
          <a:xfrm flipV="1">
            <a:off x="2027602" y="657135"/>
            <a:ext cx="3024261" cy="457574"/>
          </a:xfrm>
          <a:prstGeom prst="ellipse">
            <a:avLst/>
          </a:prstGeom>
          <a:noFill/>
          <a:ln w="31750" cmpd="sng" algn="ctr">
            <a:solidFill>
              <a:srgbClr val="CC00CC"/>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endParaRPr lang="en-US" sz="1200" dirty="0">
              <a:solidFill>
                <a:schemeClr val="bg1"/>
              </a:solidFill>
              <a:effectLst>
                <a:outerShdw blurRad="38100" dist="38100" dir="2700000" algn="tl">
                  <a:srgbClr val="000000">
                    <a:alpha val="43137"/>
                  </a:srgbClr>
                </a:outerShdw>
              </a:effectLst>
            </a:endParaRPr>
          </a:p>
        </p:txBody>
      </p:sp>
      <p:sp>
        <p:nvSpPr>
          <p:cNvPr id="8" name="Oval 7"/>
          <p:cNvSpPr/>
          <p:nvPr/>
        </p:nvSpPr>
        <p:spPr bwMode="auto">
          <a:xfrm flipV="1">
            <a:off x="1882275" y="2891057"/>
            <a:ext cx="3024261" cy="457574"/>
          </a:xfrm>
          <a:prstGeom prst="ellipse">
            <a:avLst/>
          </a:prstGeom>
          <a:noFill/>
          <a:ln w="31750" cmpd="sng" algn="ctr">
            <a:solidFill>
              <a:srgbClr val="CC00CC"/>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endParaRPr lang="en-US" sz="1200" dirty="0">
              <a:solidFill>
                <a:schemeClr val="bg1"/>
              </a:solidFill>
              <a:effectLst>
                <a:outerShdw blurRad="38100" dist="38100" dir="2700000" algn="tl">
                  <a:srgbClr val="000000">
                    <a:alpha val="43137"/>
                  </a:srgbClr>
                </a:outerShdw>
              </a:effectLst>
            </a:endParaRPr>
          </a:p>
        </p:txBody>
      </p:sp>
      <p:sp>
        <p:nvSpPr>
          <p:cNvPr id="9" name="Oval 8"/>
          <p:cNvSpPr/>
          <p:nvPr/>
        </p:nvSpPr>
        <p:spPr bwMode="auto">
          <a:xfrm flipV="1">
            <a:off x="2027601" y="4896192"/>
            <a:ext cx="3024261" cy="457574"/>
          </a:xfrm>
          <a:prstGeom prst="ellipse">
            <a:avLst/>
          </a:prstGeom>
          <a:noFill/>
          <a:ln w="31750" cmpd="sng" algn="ctr">
            <a:solidFill>
              <a:srgbClr val="CC00CC"/>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endParaRPr lang="en-US" sz="1200" dirty="0">
              <a:solidFill>
                <a:schemeClr val="bg1"/>
              </a:solidFill>
              <a:effectLst>
                <a:outerShdw blurRad="38100" dist="38100" dir="2700000" algn="tl">
                  <a:srgbClr val="000000">
                    <a:alpha val="43137"/>
                  </a:srgbClr>
                </a:outerShdw>
              </a:effectLst>
            </a:endParaRPr>
          </a:p>
        </p:txBody>
      </p:sp>
      <p:sp>
        <p:nvSpPr>
          <p:cNvPr id="10" name="Rectangle 9"/>
          <p:cNvSpPr/>
          <p:nvPr/>
        </p:nvSpPr>
        <p:spPr>
          <a:xfrm>
            <a:off x="1608668" y="6145510"/>
            <a:ext cx="7970573" cy="369332"/>
          </a:xfrm>
          <a:prstGeom prst="rect">
            <a:avLst/>
          </a:prstGeom>
        </p:spPr>
        <p:txBody>
          <a:bodyPr wrap="square">
            <a:spAutoFit/>
          </a:bodyPr>
          <a:lstStyle/>
          <a:p>
            <a:r>
              <a:rPr lang="en-US" b="1" dirty="0">
                <a:solidFill>
                  <a:srgbClr val="0033CC"/>
                </a:solidFill>
              </a:rPr>
              <a:t>http://www.dpdk.org/browse/dpdk/tree/lib/librte_mbuf/rte_mbuf.h</a:t>
            </a:r>
          </a:p>
        </p:txBody>
      </p:sp>
    </p:spTree>
    <p:extLst>
      <p:ext uri="{BB962C8B-B14F-4D97-AF65-F5344CB8AC3E}">
        <p14:creationId xmlns:p14="http://schemas.microsoft.com/office/powerpoint/2010/main" val="239835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644" y="1341120"/>
            <a:ext cx="12095356" cy="4547616"/>
          </a:xfrm>
        </p:spPr>
        <p:txBody>
          <a:bodyPr/>
          <a:lstStyle/>
          <a:p>
            <a:pPr marL="457200" indent="-457200">
              <a:buFont typeface="Arial" panose="020B0604020202020204" pitchFamily="34" charset="0"/>
              <a:buChar char="•"/>
            </a:pPr>
            <a:r>
              <a:rPr lang="en-US" dirty="0" smtClean="0"/>
              <a:t>What About Specifying Which Machine (with capabilities) to Run on?</a:t>
            </a:r>
          </a:p>
          <a:p>
            <a:pPr marL="457200" indent="-457200">
              <a:buFont typeface="Arial" panose="020B0604020202020204" pitchFamily="34" charset="0"/>
              <a:buChar char="•"/>
            </a:pPr>
            <a:r>
              <a:rPr lang="en-US" dirty="0" smtClean="0"/>
              <a:t>If not available, how about adapting to the Machine where NFV was placed?</a:t>
            </a:r>
          </a:p>
          <a:p>
            <a:pPr marL="457200" indent="-457200">
              <a:buFont typeface="Arial" panose="020B0604020202020204" pitchFamily="34" charset="0"/>
              <a:buChar char="•"/>
            </a:pPr>
            <a:r>
              <a:rPr lang="en-US" dirty="0" smtClean="0"/>
              <a:t>What About …</a:t>
            </a:r>
          </a:p>
          <a:p>
            <a:pPr marL="457200" indent="-457200">
              <a:buFont typeface="Arial" panose="020B0604020202020204" pitchFamily="34" charset="0"/>
              <a:buChar char="•"/>
            </a:pPr>
            <a:r>
              <a:rPr lang="en-US" dirty="0" smtClean="0"/>
              <a:t>To Know More Register For Free in </a:t>
            </a:r>
            <a:r>
              <a:rPr lang="en-US" dirty="0" smtClean="0">
                <a:hlinkClick r:id="rId2"/>
              </a:rPr>
              <a:t>www.dpdk.org</a:t>
            </a:r>
            <a:r>
              <a:rPr lang="en-US" dirty="0" smtClean="0"/>
              <a:t> community</a:t>
            </a:r>
            <a:endParaRPr lang="en-US" dirty="0"/>
          </a:p>
        </p:txBody>
      </p:sp>
      <p:sp>
        <p:nvSpPr>
          <p:cNvPr id="4" name="Date Placeholder 3"/>
          <p:cNvSpPr>
            <a:spLocks noGrp="1"/>
          </p:cNvSpPr>
          <p:nvPr>
            <p:ph type="dt" sz="half" idx="10"/>
          </p:nvPr>
        </p:nvSpPr>
        <p:spPr/>
        <p:txBody>
          <a:bodyPr/>
          <a:lstStyle/>
          <a:p>
            <a:pPr>
              <a:defRPr/>
            </a:pPr>
            <a:r>
              <a:rPr lang="en-US" smtClean="0"/>
              <a:t>INTEL CONFIDENTIAL</a:t>
            </a:r>
            <a:endParaRPr lang="en-US" dirty="0"/>
          </a:p>
        </p:txBody>
      </p:sp>
      <p:sp>
        <p:nvSpPr>
          <p:cNvPr id="5" name="Rounded Rectangle 4"/>
          <p:cNvSpPr/>
          <p:nvPr/>
        </p:nvSpPr>
        <p:spPr bwMode="auto">
          <a:xfrm>
            <a:off x="96644" y="47268"/>
            <a:ext cx="1435652" cy="806172"/>
          </a:xfrm>
          <a:prstGeom prst="roundRect">
            <a:avLst/>
          </a:prstGeom>
          <a:solidFill>
            <a:schemeClr val="accent1"/>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r>
              <a:rPr lang="en-US" b="1" dirty="0">
                <a:solidFill>
                  <a:schemeClr val="bg1"/>
                </a:solidFill>
                <a:effectLst>
                  <a:outerShdw blurRad="38100" dist="38100" dir="2700000" algn="tl">
                    <a:srgbClr val="000000">
                      <a:alpha val="43137"/>
                    </a:srgbClr>
                  </a:outerShdw>
                </a:effectLst>
              </a:rPr>
              <a:t>4. </a:t>
            </a:r>
            <a:r>
              <a:rPr lang="en-US" b="1" u="sng" dirty="0" smtClean="0">
                <a:solidFill>
                  <a:schemeClr val="bg1"/>
                </a:solidFill>
                <a:effectLst>
                  <a:outerShdw blurRad="38100" dist="38100" dir="2700000" algn="tl">
                    <a:srgbClr val="000000">
                      <a:alpha val="43137"/>
                    </a:srgbClr>
                  </a:outerShdw>
                </a:effectLst>
              </a:rPr>
              <a:t>Distributed NFV</a:t>
            </a:r>
            <a:endParaRPr lang="en-US" b="1" u="sng" dirty="0">
              <a:solidFill>
                <a:schemeClr val="bg1"/>
              </a:solidFill>
              <a:effectLst>
                <a:outerShdw blurRad="38100" dist="38100" dir="2700000" algn="tl">
                  <a:srgbClr val="000000">
                    <a:alpha val="43137"/>
                  </a:srgbClr>
                </a:outerShdw>
              </a:effectLst>
            </a:endParaRPr>
          </a:p>
        </p:txBody>
      </p:sp>
      <p:sp>
        <p:nvSpPr>
          <p:cNvPr id="6" name="Title 1"/>
          <p:cNvSpPr>
            <a:spLocks noGrp="1"/>
          </p:cNvSpPr>
          <p:nvPr>
            <p:ph type="title"/>
          </p:nvPr>
        </p:nvSpPr>
        <p:spPr>
          <a:xfrm>
            <a:off x="1532296" y="0"/>
            <a:ext cx="10972800" cy="853440"/>
          </a:xfrm>
        </p:spPr>
        <p:txBody>
          <a:bodyPr/>
          <a:lstStyle/>
          <a:p>
            <a:r>
              <a:rPr lang="en-US" dirty="0" smtClean="0"/>
              <a:t>What DPDK Features To Enhance NFV ?</a:t>
            </a:r>
            <a:endParaRPr lang="en-US" dirty="0"/>
          </a:p>
        </p:txBody>
      </p:sp>
    </p:spTree>
    <p:extLst>
      <p:ext uri="{BB962C8B-B14F-4D97-AF65-F5344CB8AC3E}">
        <p14:creationId xmlns:p14="http://schemas.microsoft.com/office/powerpoint/2010/main" val="1567769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quarter" idx="13"/>
          </p:nvPr>
        </p:nvSpPr>
        <p:spPr>
          <a:xfrm>
            <a:off x="207818" y="1604434"/>
            <a:ext cx="11370349" cy="4567767"/>
          </a:xfrm>
        </p:spPr>
        <p:txBody>
          <a:bodyPr/>
          <a:lstStyle/>
          <a:p>
            <a:pPr marL="457200" indent="-457200">
              <a:buFont typeface="Arial" charset="0"/>
              <a:buChar char="•"/>
            </a:pPr>
            <a:r>
              <a:rPr lang="en-US" dirty="0" smtClean="0"/>
              <a:t>DPDK offers the best performance for packet processing.</a:t>
            </a:r>
          </a:p>
          <a:p>
            <a:pPr marL="457200" indent="-457200">
              <a:buFont typeface="Arial" charset="0"/>
              <a:buChar char="•"/>
            </a:pPr>
            <a:r>
              <a:rPr lang="en-US" dirty="0" smtClean="0"/>
              <a:t>OVS </a:t>
            </a:r>
            <a:r>
              <a:rPr lang="en-US" dirty="0" err="1" smtClean="0"/>
              <a:t>Netdev</a:t>
            </a:r>
            <a:r>
              <a:rPr lang="en-US" dirty="0" smtClean="0"/>
              <a:t>-DPDK is progressing with new features and performance enhancements.</a:t>
            </a:r>
          </a:p>
          <a:p>
            <a:pPr marL="457200" indent="-457200">
              <a:buFont typeface="Arial" charset="0"/>
              <a:buChar char="•"/>
            </a:pPr>
            <a:r>
              <a:rPr lang="en-US" smtClean="0"/>
              <a:t>Ready for deployments today.</a:t>
            </a:r>
            <a:endParaRPr lang="en-US" dirty="0" smtClean="0"/>
          </a:p>
          <a:p>
            <a:pPr marL="457200" indent="-457200">
              <a:buFont typeface="Arial" charset="0"/>
              <a:buChar char="•"/>
            </a:pPr>
            <a:endParaRPr lang="en-US" dirty="0"/>
          </a:p>
        </p:txBody>
      </p:sp>
    </p:spTree>
    <p:extLst>
      <p:ext uri="{BB962C8B-B14F-4D97-AF65-F5344CB8AC3E}">
        <p14:creationId xmlns:p14="http://schemas.microsoft.com/office/powerpoint/2010/main" val="1544617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Settings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44161708"/>
              </p:ext>
            </p:extLst>
          </p:nvPr>
        </p:nvGraphicFramePr>
        <p:xfrm>
          <a:off x="6286089" y="1062991"/>
          <a:ext cx="5595620" cy="2063496"/>
        </p:xfrm>
        <a:graphic>
          <a:graphicData uri="http://schemas.openxmlformats.org/drawingml/2006/table">
            <a:tbl>
              <a:tblPr firstRow="1" firstCol="1" bandRow="1"/>
              <a:tblGrid>
                <a:gridCol w="1460500"/>
                <a:gridCol w="4135120"/>
              </a:tblGrid>
              <a:tr h="40640">
                <a:tc>
                  <a:txBody>
                    <a:bodyPr/>
                    <a:lstStyle/>
                    <a:p>
                      <a:pPr marL="0" marR="0" algn="ctr">
                        <a:lnSpc>
                          <a:spcPct val="115000"/>
                        </a:lnSpc>
                        <a:spcBef>
                          <a:spcPts val="300"/>
                        </a:spcBef>
                        <a:spcAft>
                          <a:spcPts val="300"/>
                        </a:spcAft>
                      </a:pPr>
                      <a:r>
                        <a:rPr lang="en-US" sz="800" b="1">
                          <a:solidFill>
                            <a:srgbClr val="0070C5"/>
                          </a:solidFill>
                          <a:effectLst/>
                          <a:latin typeface="Verdana" charset="0"/>
                          <a:ea typeface="宋体" charset="0"/>
                          <a:cs typeface="Times New Roman" charset="0"/>
                        </a:rPr>
                        <a:t>System Capability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300"/>
                        </a:spcBef>
                        <a:spcAft>
                          <a:spcPts val="300"/>
                        </a:spcAft>
                      </a:pPr>
                      <a:r>
                        <a:rPr lang="en-US" sz="800" b="1">
                          <a:solidFill>
                            <a:srgbClr val="0070C5"/>
                          </a:solidFill>
                          <a:effectLst/>
                          <a:latin typeface="Verdana" charset="0"/>
                          <a:ea typeface="宋体" charset="0"/>
                          <a:cs typeface="Times New Roman" charset="0"/>
                        </a:rPr>
                        <a:t>Version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0640">
                <a:tc>
                  <a:txBody>
                    <a:bodyPr/>
                    <a:lstStyle/>
                    <a:p>
                      <a:pPr marL="0" marR="0">
                        <a:lnSpc>
                          <a:spcPct val="115000"/>
                        </a:lnSpc>
                        <a:spcBef>
                          <a:spcPts val="300"/>
                        </a:spcBef>
                        <a:spcAft>
                          <a:spcPts val="300"/>
                        </a:spcAft>
                      </a:pPr>
                      <a:r>
                        <a:rPr lang="en-US" sz="800" spc="-5">
                          <a:solidFill>
                            <a:srgbClr val="0860A8"/>
                          </a:solidFill>
                          <a:effectLst/>
                          <a:latin typeface="Verdana" charset="0"/>
                          <a:ea typeface="Verdana" charset="0"/>
                          <a:cs typeface="Verdana-Bold" charset="0"/>
                        </a:rPr>
                        <a:t>Host Operating System</a:t>
                      </a:r>
                      <a:endParaRPr lang="en-US" sz="900">
                        <a:effectLst/>
                        <a:latin typeface="Verdana" charset="0"/>
                        <a:ea typeface="Calibri" charset="0"/>
                        <a:cs typeface="Verdana"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300"/>
                        </a:spcBef>
                        <a:spcAft>
                          <a:spcPts val="300"/>
                        </a:spcAft>
                      </a:pPr>
                      <a:r>
                        <a:rPr lang="en-US" sz="800">
                          <a:effectLst/>
                          <a:latin typeface="Verdana" charset="0"/>
                          <a:ea typeface="Calibri" charset="0"/>
                          <a:cs typeface="Verdana" charset="0"/>
                        </a:rPr>
                        <a:t>Fedora 21 x86_64 (Server version)</a:t>
                      </a:r>
                      <a:endParaRPr lang="en-US" sz="900">
                        <a:effectLst/>
                        <a:latin typeface="Verdana" charset="0"/>
                        <a:ea typeface="Calibri" charset="0"/>
                        <a:cs typeface="Verdana" charset="0"/>
                      </a:endParaRPr>
                    </a:p>
                    <a:p>
                      <a:pPr marL="0" marR="0">
                        <a:lnSpc>
                          <a:spcPct val="115000"/>
                        </a:lnSpc>
                        <a:spcBef>
                          <a:spcPts val="300"/>
                        </a:spcBef>
                        <a:spcAft>
                          <a:spcPts val="300"/>
                        </a:spcAft>
                      </a:pPr>
                      <a:r>
                        <a:rPr lang="en-US" sz="800">
                          <a:effectLst/>
                          <a:latin typeface="Verdana" charset="0"/>
                          <a:ea typeface="Calibri" charset="0"/>
                          <a:cs typeface="Verdana" charset="0"/>
                        </a:rPr>
                        <a:t>Kernel version: 3.17.4-301.fc21.x86_64</a:t>
                      </a:r>
                      <a:endParaRPr lang="en-US" sz="900">
                        <a:effectLst/>
                        <a:latin typeface="Verdana" charset="0"/>
                        <a:ea typeface="Calibri" charset="0"/>
                        <a:cs typeface="Verdana"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0640">
                <a:tc>
                  <a:txBody>
                    <a:bodyPr/>
                    <a:lstStyle/>
                    <a:p>
                      <a:pPr marL="0" marR="0">
                        <a:lnSpc>
                          <a:spcPct val="115000"/>
                        </a:lnSpc>
                        <a:spcBef>
                          <a:spcPts val="300"/>
                        </a:spcBef>
                        <a:spcAft>
                          <a:spcPts val="300"/>
                        </a:spcAft>
                      </a:pPr>
                      <a:r>
                        <a:rPr lang="en-US" sz="800" spc="-5">
                          <a:solidFill>
                            <a:srgbClr val="0860A8"/>
                          </a:solidFill>
                          <a:effectLst/>
                          <a:latin typeface="Verdana" charset="0"/>
                          <a:ea typeface="Verdana" charset="0"/>
                          <a:cs typeface="Verdana-Bold" charset="0"/>
                        </a:rPr>
                        <a:t>VM Operating System</a:t>
                      </a:r>
                      <a:endParaRPr lang="en-US" sz="900">
                        <a:effectLst/>
                        <a:latin typeface="Verdana" charset="0"/>
                        <a:ea typeface="Calibri" charset="0"/>
                        <a:cs typeface="Verdana"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300"/>
                        </a:spcBef>
                        <a:spcAft>
                          <a:spcPts val="300"/>
                        </a:spcAft>
                      </a:pPr>
                      <a:r>
                        <a:rPr lang="en-US" sz="800">
                          <a:effectLst/>
                          <a:latin typeface="Verdana" charset="0"/>
                          <a:ea typeface="Calibri" charset="0"/>
                          <a:cs typeface="Verdana" charset="0"/>
                        </a:rPr>
                        <a:t>Fedora 21 (Server version)</a:t>
                      </a:r>
                      <a:endParaRPr lang="en-US" sz="900">
                        <a:effectLst/>
                        <a:latin typeface="Verdana" charset="0"/>
                        <a:ea typeface="Calibri" charset="0"/>
                        <a:cs typeface="Verdana" charset="0"/>
                      </a:endParaRPr>
                    </a:p>
                    <a:p>
                      <a:pPr marL="0" marR="0">
                        <a:lnSpc>
                          <a:spcPct val="115000"/>
                        </a:lnSpc>
                        <a:spcBef>
                          <a:spcPts val="300"/>
                        </a:spcBef>
                        <a:spcAft>
                          <a:spcPts val="300"/>
                        </a:spcAft>
                      </a:pPr>
                      <a:r>
                        <a:rPr lang="en-US" sz="800">
                          <a:effectLst/>
                          <a:latin typeface="Verdana" charset="0"/>
                          <a:ea typeface="Calibri" charset="0"/>
                          <a:cs typeface="Verdana" charset="0"/>
                        </a:rPr>
                        <a:t>Kernel version: 3.17.4-301.fc21.x86_64</a:t>
                      </a:r>
                      <a:endParaRPr lang="en-US" sz="900">
                        <a:effectLst/>
                        <a:latin typeface="Verdana" charset="0"/>
                        <a:ea typeface="Calibri" charset="0"/>
                        <a:cs typeface="Verdana"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0640">
                <a:tc>
                  <a:txBody>
                    <a:bodyPr/>
                    <a:lstStyle/>
                    <a:p>
                      <a:pPr marL="0" marR="0">
                        <a:lnSpc>
                          <a:spcPct val="115000"/>
                        </a:lnSpc>
                        <a:spcBef>
                          <a:spcPts val="300"/>
                        </a:spcBef>
                        <a:spcAft>
                          <a:spcPts val="300"/>
                        </a:spcAft>
                      </a:pPr>
                      <a:r>
                        <a:rPr lang="en-US" sz="800" spc="-5">
                          <a:solidFill>
                            <a:srgbClr val="0860A8"/>
                          </a:solidFill>
                          <a:effectLst/>
                          <a:latin typeface="Verdana" charset="0"/>
                          <a:ea typeface="Verdana" charset="0"/>
                          <a:cs typeface="Verdana-Bold" charset="0"/>
                        </a:rPr>
                        <a:t>libvirt</a:t>
                      </a:r>
                      <a:endParaRPr lang="en-US" sz="900">
                        <a:effectLst/>
                        <a:latin typeface="Verdana" charset="0"/>
                        <a:ea typeface="Calibri" charset="0"/>
                        <a:cs typeface="Verdana"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300"/>
                        </a:spcBef>
                        <a:spcAft>
                          <a:spcPts val="300"/>
                        </a:spcAft>
                      </a:pPr>
                      <a:r>
                        <a:rPr lang="en-US" sz="800">
                          <a:effectLst/>
                          <a:latin typeface="Verdana" charset="0"/>
                          <a:ea typeface="Calibri" charset="0"/>
                          <a:cs typeface="Verdana" charset="0"/>
                        </a:rPr>
                        <a:t>libvirt-1.2.9.3-2.fc21.x86_64</a:t>
                      </a:r>
                      <a:endParaRPr lang="en-US" sz="900">
                        <a:effectLst/>
                        <a:latin typeface="Verdana" charset="0"/>
                        <a:ea typeface="Calibri" charset="0"/>
                        <a:cs typeface="Verdana"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4790">
                <a:tc>
                  <a:txBody>
                    <a:bodyPr/>
                    <a:lstStyle/>
                    <a:p>
                      <a:pPr marL="0" marR="0">
                        <a:lnSpc>
                          <a:spcPct val="115000"/>
                        </a:lnSpc>
                        <a:spcBef>
                          <a:spcPts val="300"/>
                        </a:spcBef>
                        <a:spcAft>
                          <a:spcPts val="300"/>
                        </a:spcAft>
                      </a:pPr>
                      <a:r>
                        <a:rPr lang="en-US" sz="800" spc="-5">
                          <a:solidFill>
                            <a:srgbClr val="0860A8"/>
                          </a:solidFill>
                          <a:effectLst/>
                          <a:latin typeface="Verdana" charset="0"/>
                          <a:ea typeface="Verdana" charset="0"/>
                          <a:cs typeface="Verdana-Bold" charset="0"/>
                        </a:rPr>
                        <a:t>QEMU</a:t>
                      </a:r>
                      <a:endParaRPr lang="en-US" sz="900">
                        <a:effectLst/>
                        <a:latin typeface="Verdana" charset="0"/>
                        <a:ea typeface="Calibri" charset="0"/>
                        <a:cs typeface="Verdana"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300"/>
                        </a:spcBef>
                        <a:spcAft>
                          <a:spcPts val="300"/>
                        </a:spcAft>
                      </a:pPr>
                      <a:r>
                        <a:rPr lang="en-US" sz="800">
                          <a:effectLst/>
                          <a:latin typeface="Verdana" charset="0"/>
                          <a:ea typeface="Calibri" charset="0"/>
                          <a:cs typeface="Verdana" charset="0"/>
                        </a:rPr>
                        <a:t>QEMU-KVM version 2.2.1</a:t>
                      </a:r>
                      <a:endParaRPr lang="en-US" sz="900">
                        <a:effectLst/>
                        <a:latin typeface="Verdana" charset="0"/>
                        <a:ea typeface="Calibri" charset="0"/>
                        <a:cs typeface="Verdana" charset="0"/>
                      </a:endParaRPr>
                    </a:p>
                    <a:p>
                      <a:pPr marL="0" marR="0">
                        <a:lnSpc>
                          <a:spcPct val="115000"/>
                        </a:lnSpc>
                        <a:spcBef>
                          <a:spcPts val="300"/>
                        </a:spcBef>
                        <a:spcAft>
                          <a:spcPts val="300"/>
                        </a:spcAft>
                      </a:pPr>
                      <a:r>
                        <a:rPr lang="en-US" sz="800" u="sng">
                          <a:solidFill>
                            <a:srgbClr val="0000FF"/>
                          </a:solidFill>
                          <a:effectLst/>
                          <a:latin typeface="Verdana" charset="0"/>
                          <a:ea typeface="Calibri" charset="0"/>
                          <a:cs typeface="Verdana" charset="0"/>
                          <a:hlinkClick r:id="rId2"/>
                        </a:rPr>
                        <a:t>http://wiki.qemu-project.org/download/qemu-2.2.1.tar.bz2</a:t>
                      </a:r>
                      <a:endParaRPr lang="en-US" sz="900">
                        <a:effectLst/>
                        <a:latin typeface="Verdana" charset="0"/>
                        <a:ea typeface="Calibri" charset="0"/>
                        <a:cs typeface="Verdana"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0640">
                <a:tc>
                  <a:txBody>
                    <a:bodyPr/>
                    <a:lstStyle/>
                    <a:p>
                      <a:pPr marL="0" marR="0">
                        <a:lnSpc>
                          <a:spcPct val="115000"/>
                        </a:lnSpc>
                        <a:spcBef>
                          <a:spcPts val="300"/>
                        </a:spcBef>
                        <a:spcAft>
                          <a:spcPts val="300"/>
                        </a:spcAft>
                      </a:pPr>
                      <a:r>
                        <a:rPr lang="en-US" sz="800" spc="-5">
                          <a:solidFill>
                            <a:srgbClr val="0860A8"/>
                          </a:solidFill>
                          <a:effectLst/>
                          <a:latin typeface="Verdana" charset="0"/>
                          <a:ea typeface="Verdana" charset="0"/>
                          <a:cs typeface="Verdana-Bold" charset="0"/>
                        </a:rPr>
                        <a:t>DPDK</a:t>
                      </a:r>
                      <a:endParaRPr lang="en-US" sz="900">
                        <a:effectLst/>
                        <a:latin typeface="Verdana" charset="0"/>
                        <a:ea typeface="Calibri" charset="0"/>
                        <a:cs typeface="Verdana"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300"/>
                        </a:spcBef>
                        <a:spcAft>
                          <a:spcPts val="300"/>
                        </a:spcAft>
                      </a:pPr>
                      <a:r>
                        <a:rPr lang="pl-PL" sz="800">
                          <a:effectLst/>
                          <a:latin typeface="Verdana" charset="0"/>
                          <a:ea typeface="Calibri" charset="0"/>
                          <a:cs typeface="Verdana" charset="0"/>
                        </a:rPr>
                        <a:t>DPDK 2.0.0</a:t>
                      </a:r>
                      <a:endParaRPr lang="en-US" sz="900">
                        <a:effectLst/>
                        <a:latin typeface="Verdana" charset="0"/>
                        <a:ea typeface="Calibri" charset="0"/>
                        <a:cs typeface="Verdana" charset="0"/>
                      </a:endParaRPr>
                    </a:p>
                    <a:p>
                      <a:pPr marL="0" marR="0">
                        <a:lnSpc>
                          <a:spcPct val="115000"/>
                        </a:lnSpc>
                        <a:spcBef>
                          <a:spcPts val="300"/>
                        </a:spcBef>
                        <a:spcAft>
                          <a:spcPts val="300"/>
                        </a:spcAft>
                      </a:pPr>
                      <a:r>
                        <a:rPr lang="pl-PL" sz="800" u="sng">
                          <a:solidFill>
                            <a:srgbClr val="0000FF"/>
                          </a:solidFill>
                          <a:effectLst/>
                          <a:latin typeface="Verdana" charset="0"/>
                          <a:ea typeface="Calibri" charset="0"/>
                          <a:cs typeface="Verdana" charset="0"/>
                          <a:hlinkClick r:id="rId3"/>
                        </a:rPr>
                        <a:t>http://www.dpdk.org/browse/dpdk/snapshot/dpdk-2.0.0.tar.gz</a:t>
                      </a:r>
                      <a:endParaRPr lang="en-US" sz="900">
                        <a:effectLst/>
                        <a:latin typeface="Verdana" charset="0"/>
                        <a:ea typeface="Calibri" charset="0"/>
                        <a:cs typeface="Verdana"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0640">
                <a:tc>
                  <a:txBody>
                    <a:bodyPr/>
                    <a:lstStyle/>
                    <a:p>
                      <a:pPr marL="0" marR="0">
                        <a:lnSpc>
                          <a:spcPct val="115000"/>
                        </a:lnSpc>
                        <a:spcBef>
                          <a:spcPts val="300"/>
                        </a:spcBef>
                        <a:spcAft>
                          <a:spcPts val="300"/>
                        </a:spcAft>
                      </a:pPr>
                      <a:r>
                        <a:rPr lang="en-US" sz="800" u="sng" spc="-5">
                          <a:solidFill>
                            <a:srgbClr val="0860A8"/>
                          </a:solidFill>
                          <a:effectLst/>
                          <a:latin typeface="Verdana" charset="0"/>
                          <a:ea typeface="Verdana" charset="0"/>
                          <a:cs typeface="Verdana-Bold" charset="0"/>
                        </a:rPr>
                        <a:t>OVS with DPDK-netdev</a:t>
                      </a:r>
                      <a:endParaRPr lang="en-US" sz="900">
                        <a:effectLst/>
                        <a:latin typeface="Verdana" charset="0"/>
                        <a:ea typeface="Calibri" charset="0"/>
                        <a:cs typeface="Verdana"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300"/>
                        </a:spcBef>
                        <a:spcAft>
                          <a:spcPts val="300"/>
                        </a:spcAft>
                      </a:pPr>
                      <a:r>
                        <a:rPr lang="en-US" sz="800" dirty="0">
                          <a:effectLst/>
                          <a:latin typeface="Verdana" charset="0"/>
                          <a:ea typeface="Calibri" charset="0"/>
                          <a:cs typeface="Verdana" charset="0"/>
                        </a:rPr>
                        <a:t>Open </a:t>
                      </a:r>
                      <a:r>
                        <a:rPr lang="en-US" sz="800" dirty="0" err="1">
                          <a:effectLst/>
                          <a:latin typeface="Verdana" charset="0"/>
                          <a:ea typeface="Calibri" charset="0"/>
                          <a:cs typeface="Verdana" charset="0"/>
                        </a:rPr>
                        <a:t>vSwitch</a:t>
                      </a:r>
                      <a:r>
                        <a:rPr lang="en-US" sz="800" dirty="0">
                          <a:effectLst/>
                          <a:latin typeface="Verdana" charset="0"/>
                          <a:ea typeface="Calibri" charset="0"/>
                          <a:cs typeface="Verdana" charset="0"/>
                        </a:rPr>
                        <a:t> 2.4.0 </a:t>
                      </a:r>
                      <a:endParaRPr lang="en-US" sz="900" dirty="0">
                        <a:effectLst/>
                        <a:latin typeface="Verdana" charset="0"/>
                        <a:ea typeface="Calibri" charset="0"/>
                        <a:cs typeface="Verdana" charset="0"/>
                      </a:endParaRPr>
                    </a:p>
                    <a:p>
                      <a:pPr marL="0" marR="0">
                        <a:lnSpc>
                          <a:spcPct val="115000"/>
                        </a:lnSpc>
                        <a:spcBef>
                          <a:spcPts val="300"/>
                        </a:spcBef>
                        <a:spcAft>
                          <a:spcPts val="300"/>
                        </a:spcAft>
                      </a:pPr>
                      <a:r>
                        <a:rPr lang="en-US" sz="800" u="sng" dirty="0">
                          <a:solidFill>
                            <a:srgbClr val="0000FF"/>
                          </a:solidFill>
                          <a:effectLst/>
                          <a:latin typeface="Verdana" charset="0"/>
                          <a:ea typeface="Calibri" charset="0"/>
                          <a:cs typeface="Verdana" charset="0"/>
                          <a:hlinkClick r:id="rId4"/>
                        </a:rPr>
                        <a:t>http://openvswitch.org/releases/openvswitch-2.4.0.tar.gz</a:t>
                      </a:r>
                      <a:endParaRPr lang="en-US" sz="900" dirty="0">
                        <a:effectLst/>
                        <a:latin typeface="Verdana" charset="0"/>
                        <a:ea typeface="Calibri" charset="0"/>
                        <a:cs typeface="Verdana"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78792724"/>
              </p:ext>
            </p:extLst>
          </p:nvPr>
        </p:nvGraphicFramePr>
        <p:xfrm>
          <a:off x="6381285" y="3458461"/>
          <a:ext cx="5607050" cy="1871472"/>
        </p:xfrm>
        <a:graphic>
          <a:graphicData uri="http://schemas.openxmlformats.org/drawingml/2006/table">
            <a:tbl>
              <a:tblPr firstRow="1" firstCol="1" bandRow="1"/>
              <a:tblGrid>
                <a:gridCol w="1529080"/>
                <a:gridCol w="4077970"/>
              </a:tblGrid>
              <a:tr h="40640">
                <a:tc>
                  <a:txBody>
                    <a:bodyPr/>
                    <a:lstStyle/>
                    <a:p>
                      <a:pPr marL="0" marR="0" algn="ctr">
                        <a:lnSpc>
                          <a:spcPct val="115000"/>
                        </a:lnSpc>
                        <a:spcBef>
                          <a:spcPts val="200"/>
                        </a:spcBef>
                        <a:spcAft>
                          <a:spcPts val="200"/>
                        </a:spcAft>
                      </a:pPr>
                      <a:r>
                        <a:rPr lang="en-US" sz="800" b="1">
                          <a:solidFill>
                            <a:srgbClr val="0070C5"/>
                          </a:solidFill>
                          <a:effectLst/>
                          <a:latin typeface="Verdana" charset="0"/>
                          <a:ea typeface="宋体" charset="0"/>
                          <a:cs typeface="Times New Roman" charset="0"/>
                        </a:rPr>
                        <a:t>System Capability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200"/>
                        </a:spcBef>
                        <a:spcAft>
                          <a:spcPts val="200"/>
                        </a:spcAft>
                      </a:pPr>
                      <a:r>
                        <a:rPr lang="en-US" sz="800" b="1">
                          <a:solidFill>
                            <a:srgbClr val="0070C5"/>
                          </a:solidFill>
                          <a:effectLst/>
                          <a:latin typeface="Verdana" charset="0"/>
                          <a:ea typeface="宋体" charset="0"/>
                          <a:cs typeface="Times New Roman" charset="0"/>
                        </a:rPr>
                        <a:t>Description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0640">
                <a:tc>
                  <a:txBody>
                    <a:bodyPr/>
                    <a:lstStyle/>
                    <a:p>
                      <a:pPr marL="0" marR="0">
                        <a:lnSpc>
                          <a:spcPct val="115000"/>
                        </a:lnSpc>
                        <a:spcBef>
                          <a:spcPts val="300"/>
                        </a:spcBef>
                        <a:spcAft>
                          <a:spcPts val="300"/>
                        </a:spcAft>
                      </a:pPr>
                      <a:r>
                        <a:rPr lang="en-US" sz="800" spc="-5">
                          <a:solidFill>
                            <a:srgbClr val="0860A8"/>
                          </a:solidFill>
                          <a:effectLst/>
                          <a:latin typeface="Verdana" charset="0"/>
                          <a:ea typeface="Verdana" charset="0"/>
                          <a:cs typeface="Verdana-Bold" charset="0"/>
                        </a:rPr>
                        <a:t>Host Boot Settings</a:t>
                      </a:r>
                      <a:endParaRPr lang="en-US" sz="900">
                        <a:effectLst/>
                        <a:latin typeface="Verdana" charset="0"/>
                        <a:ea typeface="Calibri" charset="0"/>
                        <a:cs typeface="Verdana"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600"/>
                        </a:spcBef>
                        <a:spcAft>
                          <a:spcPts val="600"/>
                        </a:spcAft>
                      </a:pPr>
                      <a:r>
                        <a:rPr lang="en-US" sz="800">
                          <a:effectLst/>
                          <a:latin typeface="Verdana" charset="0"/>
                          <a:ea typeface="Calibri" charset="0"/>
                          <a:cs typeface="Verdana" charset="0"/>
                        </a:rPr>
                        <a:t>HugePage size = 1 G; no. of HugePages = 16</a:t>
                      </a:r>
                      <a:endParaRPr lang="en-US" sz="900">
                        <a:effectLst/>
                        <a:latin typeface="Verdana" charset="0"/>
                        <a:ea typeface="Calibri" charset="0"/>
                        <a:cs typeface="Verdana" charset="0"/>
                      </a:endParaRPr>
                    </a:p>
                    <a:p>
                      <a:pPr marL="0" marR="0">
                        <a:lnSpc>
                          <a:spcPct val="115000"/>
                        </a:lnSpc>
                        <a:spcBef>
                          <a:spcPts val="600"/>
                        </a:spcBef>
                        <a:spcAft>
                          <a:spcPts val="600"/>
                        </a:spcAft>
                      </a:pPr>
                      <a:r>
                        <a:rPr lang="en-US" sz="800">
                          <a:effectLst/>
                          <a:latin typeface="Verdana" charset="0"/>
                          <a:ea typeface="Calibri" charset="0"/>
                          <a:cs typeface="Verdana" charset="0"/>
                        </a:rPr>
                        <a:t>HugePage size = 2 MB; no. of HugePages = 2048</a:t>
                      </a:r>
                      <a:endParaRPr lang="en-US" sz="900">
                        <a:effectLst/>
                        <a:latin typeface="Verdana" charset="0"/>
                        <a:ea typeface="Calibri" charset="0"/>
                        <a:cs typeface="Verdana" charset="0"/>
                      </a:endParaRPr>
                    </a:p>
                    <a:p>
                      <a:pPr marL="0" marR="0">
                        <a:lnSpc>
                          <a:spcPct val="115000"/>
                        </a:lnSpc>
                        <a:spcBef>
                          <a:spcPts val="600"/>
                        </a:spcBef>
                        <a:spcAft>
                          <a:spcPts val="600"/>
                        </a:spcAft>
                      </a:pPr>
                      <a:r>
                        <a:rPr lang="en-US" sz="800">
                          <a:effectLst/>
                          <a:latin typeface="Verdana" charset="0"/>
                          <a:ea typeface="Calibri" charset="0"/>
                          <a:cs typeface="Verdana" charset="0"/>
                        </a:rPr>
                        <a:t>intel_iommu=off</a:t>
                      </a:r>
                      <a:endParaRPr lang="en-US" sz="900">
                        <a:effectLst/>
                        <a:latin typeface="Verdana" charset="0"/>
                        <a:ea typeface="Calibri" charset="0"/>
                        <a:cs typeface="Verdana" charset="0"/>
                      </a:endParaRPr>
                    </a:p>
                    <a:p>
                      <a:pPr marL="0" marR="0">
                        <a:lnSpc>
                          <a:spcPct val="115000"/>
                        </a:lnSpc>
                        <a:spcBef>
                          <a:spcPts val="600"/>
                        </a:spcBef>
                        <a:spcAft>
                          <a:spcPts val="600"/>
                        </a:spcAft>
                      </a:pPr>
                      <a:r>
                        <a:rPr lang="en-US" sz="800">
                          <a:effectLst/>
                          <a:latin typeface="Verdana" charset="0"/>
                          <a:ea typeface="Calibri" charset="0"/>
                          <a:cs typeface="Verdana" charset="0"/>
                        </a:rPr>
                        <a:t>Hyper-threading disabled: isolcpus = 1-13,15-27</a:t>
                      </a:r>
                      <a:endParaRPr lang="en-US" sz="900">
                        <a:effectLst/>
                        <a:latin typeface="Verdana" charset="0"/>
                        <a:ea typeface="Calibri" charset="0"/>
                        <a:cs typeface="Verdana" charset="0"/>
                      </a:endParaRPr>
                    </a:p>
                    <a:p>
                      <a:pPr marL="0" marR="0">
                        <a:lnSpc>
                          <a:spcPct val="115000"/>
                        </a:lnSpc>
                        <a:spcBef>
                          <a:spcPts val="600"/>
                        </a:spcBef>
                        <a:spcAft>
                          <a:spcPts val="600"/>
                        </a:spcAft>
                      </a:pPr>
                      <a:r>
                        <a:rPr lang="en-US" sz="800">
                          <a:effectLst/>
                          <a:latin typeface="Verdana" charset="0"/>
                          <a:ea typeface="Calibri" charset="0"/>
                          <a:cs typeface="Verdana" charset="0"/>
                        </a:rPr>
                        <a:t>Hyper-threading enabled: isolcpus = 1-13,15-27,29-41,43-55</a:t>
                      </a:r>
                      <a:endParaRPr lang="en-US" sz="900">
                        <a:effectLst/>
                        <a:latin typeface="Verdana" charset="0"/>
                        <a:ea typeface="Calibri" charset="0"/>
                        <a:cs typeface="Verdana"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05130">
                <a:tc>
                  <a:txBody>
                    <a:bodyPr/>
                    <a:lstStyle/>
                    <a:p>
                      <a:pPr marL="0" marR="0">
                        <a:lnSpc>
                          <a:spcPct val="115000"/>
                        </a:lnSpc>
                        <a:spcBef>
                          <a:spcPts val="300"/>
                        </a:spcBef>
                        <a:spcAft>
                          <a:spcPts val="300"/>
                        </a:spcAft>
                      </a:pPr>
                      <a:r>
                        <a:rPr lang="en-US" sz="800" spc="-5">
                          <a:solidFill>
                            <a:srgbClr val="0860A8"/>
                          </a:solidFill>
                          <a:effectLst/>
                          <a:latin typeface="Verdana" charset="0"/>
                          <a:ea typeface="Verdana" charset="0"/>
                          <a:cs typeface="Verdana-Bold" charset="0"/>
                        </a:rPr>
                        <a:t>VM Kernel Boot Parameters</a:t>
                      </a:r>
                      <a:endParaRPr lang="en-US" sz="900">
                        <a:effectLst/>
                        <a:latin typeface="Verdana" charset="0"/>
                        <a:ea typeface="Calibri" charset="0"/>
                        <a:cs typeface="Verdana"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600"/>
                        </a:spcBef>
                        <a:spcAft>
                          <a:spcPts val="600"/>
                        </a:spcAft>
                      </a:pPr>
                      <a:r>
                        <a:rPr lang="en-US" sz="800" dirty="0">
                          <a:effectLst/>
                          <a:latin typeface="Courier New" charset="0"/>
                          <a:ea typeface="Calibri" charset="0"/>
                          <a:cs typeface="Verdana" charset="0"/>
                        </a:rPr>
                        <a:t>GRUB_CMDLINE_LINUX="</a:t>
                      </a:r>
                      <a:r>
                        <a:rPr lang="en-US" sz="800" dirty="0" err="1">
                          <a:effectLst/>
                          <a:latin typeface="Courier New" charset="0"/>
                          <a:ea typeface="Calibri" charset="0"/>
                          <a:cs typeface="Verdana" charset="0"/>
                        </a:rPr>
                        <a:t>rd.lvm.lv</a:t>
                      </a:r>
                      <a:r>
                        <a:rPr lang="en-US" sz="800" dirty="0">
                          <a:effectLst/>
                          <a:latin typeface="Courier New" charset="0"/>
                          <a:ea typeface="Calibri" charset="0"/>
                          <a:cs typeface="Verdana" charset="0"/>
                        </a:rPr>
                        <a:t>=fedora-server/root </a:t>
                      </a:r>
                      <a:r>
                        <a:rPr lang="en-US" sz="800" dirty="0" err="1">
                          <a:effectLst/>
                          <a:latin typeface="Courier New" charset="0"/>
                          <a:ea typeface="Calibri" charset="0"/>
                          <a:cs typeface="Verdana" charset="0"/>
                        </a:rPr>
                        <a:t>rd.lvm.lv</a:t>
                      </a:r>
                      <a:r>
                        <a:rPr lang="en-US" sz="800" dirty="0">
                          <a:effectLst/>
                          <a:latin typeface="Courier New" charset="0"/>
                          <a:ea typeface="Calibri" charset="0"/>
                          <a:cs typeface="Verdana" charset="0"/>
                        </a:rPr>
                        <a:t>=fedora-server/swap </a:t>
                      </a:r>
                      <a:r>
                        <a:rPr lang="en-US" sz="800" dirty="0" err="1">
                          <a:effectLst/>
                          <a:latin typeface="Courier New" charset="0"/>
                          <a:ea typeface="Calibri" charset="0"/>
                          <a:cs typeface="Verdana" charset="0"/>
                        </a:rPr>
                        <a:t>default_hugepagesz</a:t>
                      </a:r>
                      <a:r>
                        <a:rPr lang="en-US" sz="800" dirty="0">
                          <a:effectLst/>
                          <a:latin typeface="Courier New" charset="0"/>
                          <a:ea typeface="Calibri" charset="0"/>
                          <a:cs typeface="Verdana" charset="0"/>
                        </a:rPr>
                        <a:t>=1G </a:t>
                      </a:r>
                      <a:r>
                        <a:rPr lang="en-US" sz="800" dirty="0" err="1">
                          <a:effectLst/>
                          <a:latin typeface="Courier New" charset="0"/>
                          <a:ea typeface="Calibri" charset="0"/>
                          <a:cs typeface="Verdana" charset="0"/>
                        </a:rPr>
                        <a:t>hugepagesz</a:t>
                      </a:r>
                      <a:r>
                        <a:rPr lang="en-US" sz="800" dirty="0">
                          <a:effectLst/>
                          <a:latin typeface="Courier New" charset="0"/>
                          <a:ea typeface="Calibri" charset="0"/>
                          <a:cs typeface="Verdana" charset="0"/>
                        </a:rPr>
                        <a:t>=1G </a:t>
                      </a:r>
                      <a:r>
                        <a:rPr lang="en-US" sz="800" dirty="0" err="1">
                          <a:effectLst/>
                          <a:latin typeface="Courier New" charset="0"/>
                          <a:ea typeface="Calibri" charset="0"/>
                          <a:cs typeface="Verdana" charset="0"/>
                        </a:rPr>
                        <a:t>hugepages</a:t>
                      </a:r>
                      <a:r>
                        <a:rPr lang="en-US" sz="800" dirty="0">
                          <a:effectLst/>
                          <a:latin typeface="Courier New" charset="0"/>
                          <a:ea typeface="Calibri" charset="0"/>
                          <a:cs typeface="Verdana" charset="0"/>
                        </a:rPr>
                        <a:t>=1 </a:t>
                      </a:r>
                      <a:r>
                        <a:rPr lang="en-US" sz="800" dirty="0" err="1">
                          <a:effectLst/>
                          <a:latin typeface="Courier New" charset="0"/>
                          <a:ea typeface="Calibri" charset="0"/>
                          <a:cs typeface="Verdana" charset="0"/>
                        </a:rPr>
                        <a:t>hugepagesz</a:t>
                      </a:r>
                      <a:r>
                        <a:rPr lang="en-US" sz="800" dirty="0">
                          <a:effectLst/>
                          <a:latin typeface="Courier New" charset="0"/>
                          <a:ea typeface="Calibri" charset="0"/>
                          <a:cs typeface="Verdana" charset="0"/>
                        </a:rPr>
                        <a:t>=2M </a:t>
                      </a:r>
                      <a:r>
                        <a:rPr lang="en-US" sz="800" dirty="0" err="1">
                          <a:effectLst/>
                          <a:latin typeface="Courier New" charset="0"/>
                          <a:ea typeface="Calibri" charset="0"/>
                          <a:cs typeface="Verdana" charset="0"/>
                        </a:rPr>
                        <a:t>hugepages</a:t>
                      </a:r>
                      <a:r>
                        <a:rPr lang="en-US" sz="800" dirty="0">
                          <a:effectLst/>
                          <a:latin typeface="Courier New" charset="0"/>
                          <a:ea typeface="Calibri" charset="0"/>
                          <a:cs typeface="Verdana" charset="0"/>
                        </a:rPr>
                        <a:t>=1024 </a:t>
                      </a:r>
                      <a:r>
                        <a:rPr lang="en-US" sz="800" dirty="0" err="1">
                          <a:effectLst/>
                          <a:latin typeface="Courier New" charset="0"/>
                          <a:ea typeface="Calibri" charset="0"/>
                          <a:cs typeface="Verdana" charset="0"/>
                        </a:rPr>
                        <a:t>isolcpus</a:t>
                      </a:r>
                      <a:r>
                        <a:rPr lang="en-US" sz="800" dirty="0">
                          <a:effectLst/>
                          <a:latin typeface="Courier New" charset="0"/>
                          <a:ea typeface="Calibri" charset="0"/>
                          <a:cs typeface="Verdana" charset="0"/>
                        </a:rPr>
                        <a:t>=1,2 </a:t>
                      </a:r>
                      <a:r>
                        <a:rPr lang="en-US" sz="800" dirty="0" err="1">
                          <a:effectLst/>
                          <a:latin typeface="Courier New" charset="0"/>
                          <a:ea typeface="Calibri" charset="0"/>
                          <a:cs typeface="Verdana" charset="0"/>
                        </a:rPr>
                        <a:t>rhgb</a:t>
                      </a:r>
                      <a:r>
                        <a:rPr lang="en-US" sz="800" dirty="0">
                          <a:effectLst/>
                          <a:latin typeface="Courier New" charset="0"/>
                          <a:ea typeface="Calibri" charset="0"/>
                          <a:cs typeface="Verdana" charset="0"/>
                        </a:rPr>
                        <a:t> quiet"</a:t>
                      </a:r>
                      <a:endParaRPr lang="en-US" sz="900" dirty="0">
                        <a:effectLst/>
                        <a:latin typeface="Verdana" charset="0"/>
                        <a:ea typeface="Calibri" charset="0"/>
                        <a:cs typeface="Verdana"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049546350"/>
              </p:ext>
            </p:extLst>
          </p:nvPr>
        </p:nvGraphicFramePr>
        <p:xfrm>
          <a:off x="310291" y="1062991"/>
          <a:ext cx="5664200" cy="3913124"/>
        </p:xfrm>
        <a:graphic>
          <a:graphicData uri="http://schemas.openxmlformats.org/drawingml/2006/table">
            <a:tbl>
              <a:tblPr firstRow="1" firstCol="1" bandRow="1"/>
              <a:tblGrid>
                <a:gridCol w="1529080"/>
                <a:gridCol w="4135120"/>
              </a:tblGrid>
              <a:tr h="170180">
                <a:tc>
                  <a:txBody>
                    <a:bodyPr/>
                    <a:lstStyle/>
                    <a:p>
                      <a:pPr marL="0" marR="0" algn="ctr">
                        <a:lnSpc>
                          <a:spcPct val="115000"/>
                        </a:lnSpc>
                        <a:spcBef>
                          <a:spcPts val="300"/>
                        </a:spcBef>
                        <a:spcAft>
                          <a:spcPts val="300"/>
                        </a:spcAft>
                      </a:pPr>
                      <a:r>
                        <a:rPr lang="en-US" sz="800" b="1">
                          <a:solidFill>
                            <a:srgbClr val="0070C5"/>
                          </a:solidFill>
                          <a:effectLst/>
                          <a:latin typeface="Verdana" charset="0"/>
                          <a:ea typeface="宋体" charset="0"/>
                          <a:cs typeface="Times New Roman" charset="0"/>
                        </a:rPr>
                        <a:t>System Capability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300"/>
                        </a:spcBef>
                        <a:spcAft>
                          <a:spcPts val="300"/>
                        </a:spcAft>
                      </a:pPr>
                      <a:r>
                        <a:rPr lang="en-US" sz="800" b="1">
                          <a:solidFill>
                            <a:srgbClr val="0070C5"/>
                          </a:solidFill>
                          <a:effectLst/>
                          <a:latin typeface="Verdana" charset="0"/>
                          <a:ea typeface="宋体" charset="0"/>
                          <a:cs typeface="Times New Roman" charset="0"/>
                        </a:rPr>
                        <a:t>Configuration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6990">
                <a:tc>
                  <a:txBody>
                    <a:bodyPr/>
                    <a:lstStyle/>
                    <a:p>
                      <a:pPr marL="0" marR="0">
                        <a:lnSpc>
                          <a:spcPct val="115000"/>
                        </a:lnSpc>
                        <a:spcBef>
                          <a:spcPts val="300"/>
                        </a:spcBef>
                        <a:spcAft>
                          <a:spcPts val="300"/>
                        </a:spcAft>
                      </a:pPr>
                      <a:r>
                        <a:rPr lang="en-US" sz="800" spc="-5">
                          <a:solidFill>
                            <a:srgbClr val="0860A8"/>
                          </a:solidFill>
                          <a:effectLst/>
                          <a:latin typeface="Verdana" charset="0"/>
                          <a:ea typeface="Verdana" charset="0"/>
                          <a:cs typeface="Verdana-Bold" charset="0"/>
                        </a:rPr>
                        <a:t>DPDK Compilation</a:t>
                      </a:r>
                      <a:endParaRPr lang="en-US" sz="900">
                        <a:effectLst/>
                        <a:latin typeface="Verdana" charset="0"/>
                        <a:ea typeface="Calibri" charset="0"/>
                        <a:cs typeface="Verdana"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300"/>
                        </a:spcBef>
                        <a:spcAft>
                          <a:spcPts val="300"/>
                        </a:spcAft>
                      </a:pPr>
                      <a:r>
                        <a:rPr lang="en-US" sz="800">
                          <a:effectLst/>
                          <a:latin typeface="Verdana" charset="0"/>
                          <a:ea typeface="Calibri" charset="0"/>
                          <a:cs typeface="Verdana" charset="0"/>
                        </a:rPr>
                        <a:t>CONFIG_RTE_BUILD_COMBINE_LIBS=y</a:t>
                      </a:r>
                      <a:endParaRPr lang="en-US" sz="900">
                        <a:effectLst/>
                        <a:latin typeface="Verdana" charset="0"/>
                        <a:ea typeface="Calibri" charset="0"/>
                        <a:cs typeface="Verdana" charset="0"/>
                      </a:endParaRPr>
                    </a:p>
                    <a:p>
                      <a:pPr marL="0" marR="0">
                        <a:lnSpc>
                          <a:spcPct val="115000"/>
                        </a:lnSpc>
                        <a:spcBef>
                          <a:spcPts val="300"/>
                        </a:spcBef>
                        <a:spcAft>
                          <a:spcPts val="300"/>
                        </a:spcAft>
                      </a:pPr>
                      <a:r>
                        <a:rPr lang="fr-FR" sz="800">
                          <a:effectLst/>
                          <a:latin typeface="Verdana" charset="0"/>
                          <a:ea typeface="Calibri" charset="0"/>
                          <a:cs typeface="Verdana" charset="0"/>
                        </a:rPr>
                        <a:t>CONFIG_RTE_LIBRTE_VHOST=y</a:t>
                      </a:r>
                      <a:endParaRPr lang="en-US" sz="900">
                        <a:effectLst/>
                        <a:latin typeface="Verdana" charset="0"/>
                        <a:ea typeface="Calibri" charset="0"/>
                        <a:cs typeface="Verdana" charset="0"/>
                      </a:endParaRPr>
                    </a:p>
                    <a:p>
                      <a:pPr marL="0" marR="0">
                        <a:lnSpc>
                          <a:spcPct val="115000"/>
                        </a:lnSpc>
                        <a:spcBef>
                          <a:spcPts val="300"/>
                        </a:spcBef>
                        <a:spcAft>
                          <a:spcPts val="300"/>
                        </a:spcAft>
                      </a:pPr>
                      <a:r>
                        <a:rPr lang="fr-FR" sz="800">
                          <a:effectLst/>
                          <a:latin typeface="Verdana" charset="0"/>
                          <a:ea typeface="Calibri" charset="0"/>
                          <a:cs typeface="Verdana" charset="0"/>
                        </a:rPr>
                        <a:t>CONFIG_RTE_LIBRTE_VHOST_USER=y</a:t>
                      </a:r>
                      <a:endParaRPr lang="en-US" sz="900">
                        <a:effectLst/>
                        <a:latin typeface="Verdana" charset="0"/>
                        <a:ea typeface="Calibri" charset="0"/>
                        <a:cs typeface="Verdana" charset="0"/>
                      </a:endParaRPr>
                    </a:p>
                    <a:p>
                      <a:pPr marL="0" marR="0">
                        <a:lnSpc>
                          <a:spcPct val="115000"/>
                        </a:lnSpc>
                        <a:spcBef>
                          <a:spcPts val="300"/>
                        </a:spcBef>
                        <a:spcAft>
                          <a:spcPts val="300"/>
                        </a:spcAft>
                      </a:pPr>
                      <a:r>
                        <a:rPr lang="en-US" sz="800">
                          <a:effectLst/>
                          <a:latin typeface="Verdana" charset="0"/>
                          <a:ea typeface="Calibri" charset="0"/>
                          <a:cs typeface="Verdana" charset="0"/>
                        </a:rPr>
                        <a:t>DPDK compiled with "</a:t>
                      </a:r>
                      <a:r>
                        <a:rPr lang="en-US" sz="800">
                          <a:effectLst/>
                          <a:latin typeface="Courier New" charset="0"/>
                          <a:ea typeface="Calibri" charset="0"/>
                          <a:cs typeface="Verdana" charset="0"/>
                        </a:rPr>
                        <a:t>-Ofast -g</a:t>
                      </a:r>
                      <a:r>
                        <a:rPr lang="en-US" sz="800">
                          <a:effectLst/>
                          <a:latin typeface="Verdana" charset="0"/>
                          <a:ea typeface="Calibri" charset="0"/>
                          <a:cs typeface="Verdana" charset="0"/>
                        </a:rPr>
                        <a:t>"</a:t>
                      </a:r>
                      <a:endParaRPr lang="en-US" sz="900">
                        <a:effectLst/>
                        <a:latin typeface="Verdana" charset="0"/>
                        <a:ea typeface="Calibri" charset="0"/>
                        <a:cs typeface="Verdana"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08305">
                <a:tc>
                  <a:txBody>
                    <a:bodyPr/>
                    <a:lstStyle/>
                    <a:p>
                      <a:pPr marL="0" marR="0">
                        <a:lnSpc>
                          <a:spcPct val="115000"/>
                        </a:lnSpc>
                        <a:spcBef>
                          <a:spcPts val="300"/>
                        </a:spcBef>
                        <a:spcAft>
                          <a:spcPts val="300"/>
                        </a:spcAft>
                      </a:pPr>
                      <a:r>
                        <a:rPr lang="en-US" sz="800" spc="-5">
                          <a:solidFill>
                            <a:srgbClr val="0860A8"/>
                          </a:solidFill>
                          <a:effectLst/>
                          <a:latin typeface="Verdana" charset="0"/>
                          <a:ea typeface="Verdana" charset="0"/>
                          <a:cs typeface="Verdana-Bold" charset="0"/>
                        </a:rPr>
                        <a:t>OVS Compilation</a:t>
                      </a:r>
                      <a:endParaRPr lang="en-US" sz="900">
                        <a:effectLst/>
                        <a:latin typeface="Verdana" charset="0"/>
                        <a:ea typeface="Calibri" charset="0"/>
                        <a:cs typeface="Verdana"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300"/>
                        </a:spcBef>
                        <a:spcAft>
                          <a:spcPts val="300"/>
                        </a:spcAft>
                      </a:pPr>
                      <a:r>
                        <a:rPr lang="en-US" sz="800">
                          <a:effectLst/>
                          <a:latin typeface="Verdana" charset="0"/>
                          <a:ea typeface="Calibri" charset="0"/>
                          <a:cs typeface="Verdana" charset="0"/>
                        </a:rPr>
                        <a:t>OVS configured and compiled as follows:</a:t>
                      </a:r>
                      <a:endParaRPr lang="en-US" sz="900">
                        <a:effectLst/>
                        <a:latin typeface="Verdana" charset="0"/>
                        <a:ea typeface="Calibri" charset="0"/>
                        <a:cs typeface="Verdana" charset="0"/>
                      </a:endParaRPr>
                    </a:p>
                    <a:p>
                      <a:pPr marL="0" marR="0">
                        <a:lnSpc>
                          <a:spcPct val="115000"/>
                        </a:lnSpc>
                        <a:spcBef>
                          <a:spcPts val="300"/>
                        </a:spcBef>
                        <a:spcAft>
                          <a:spcPts val="300"/>
                        </a:spcAft>
                      </a:pPr>
                      <a:r>
                        <a:rPr lang="en-US" sz="800">
                          <a:effectLst/>
                          <a:latin typeface="Courier New" charset="0"/>
                          <a:ea typeface="Calibri" charset="0"/>
                          <a:cs typeface="Verdana" charset="0"/>
                        </a:rPr>
                        <a:t>#./configure --with-dpdk=&lt;DPDK SDK PATH&gt;/x86_64-native-linuxapp \</a:t>
                      </a:r>
                      <a:endParaRPr lang="en-US" sz="900">
                        <a:effectLst/>
                        <a:latin typeface="Verdana" charset="0"/>
                        <a:ea typeface="Calibri" charset="0"/>
                        <a:cs typeface="Verdana" charset="0"/>
                      </a:endParaRPr>
                    </a:p>
                    <a:p>
                      <a:pPr marL="0" marR="0">
                        <a:lnSpc>
                          <a:spcPct val="115000"/>
                        </a:lnSpc>
                        <a:spcBef>
                          <a:spcPts val="300"/>
                        </a:spcBef>
                        <a:spcAft>
                          <a:spcPts val="300"/>
                        </a:spcAft>
                      </a:pPr>
                      <a:r>
                        <a:rPr lang="en-US" sz="800">
                          <a:effectLst/>
                          <a:latin typeface="Courier New" charset="0"/>
                          <a:ea typeface="Calibri" charset="0"/>
                          <a:cs typeface="Verdana" charset="0"/>
                        </a:rPr>
                        <a:t>      CFLAGS="-Ofast -g"</a:t>
                      </a:r>
                      <a:endParaRPr lang="en-US" sz="900">
                        <a:effectLst/>
                        <a:latin typeface="Verdana" charset="0"/>
                        <a:ea typeface="Calibri" charset="0"/>
                        <a:cs typeface="Verdana" charset="0"/>
                      </a:endParaRPr>
                    </a:p>
                    <a:p>
                      <a:pPr marL="0" marR="0">
                        <a:lnSpc>
                          <a:spcPct val="115000"/>
                        </a:lnSpc>
                        <a:spcBef>
                          <a:spcPts val="300"/>
                        </a:spcBef>
                        <a:spcAft>
                          <a:spcPts val="300"/>
                        </a:spcAft>
                      </a:pPr>
                      <a:r>
                        <a:rPr lang="en-US" sz="800">
                          <a:effectLst/>
                          <a:latin typeface="Courier New" charset="0"/>
                          <a:ea typeface="Calibri" charset="0"/>
                          <a:cs typeface="Verdana" charset="0"/>
                        </a:rPr>
                        <a:t>make CFLAGS="-Ofast -g -march=native</a:t>
                      </a:r>
                      <a:r>
                        <a:rPr lang="en-US" sz="800">
                          <a:effectLst/>
                          <a:latin typeface="Intel Clear" charset="0"/>
                          <a:ea typeface="Calibri" charset="0"/>
                          <a:cs typeface="Verdana" charset="0"/>
                        </a:rPr>
                        <a:t>"</a:t>
                      </a:r>
                      <a:endParaRPr lang="en-US" sz="900">
                        <a:effectLst/>
                        <a:latin typeface="Verdana" charset="0"/>
                        <a:ea typeface="Calibri" charset="0"/>
                        <a:cs typeface="Verdana"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08305">
                <a:tc>
                  <a:txBody>
                    <a:bodyPr/>
                    <a:lstStyle/>
                    <a:p>
                      <a:pPr marL="0" marR="0">
                        <a:lnSpc>
                          <a:spcPct val="115000"/>
                        </a:lnSpc>
                        <a:spcBef>
                          <a:spcPts val="300"/>
                        </a:spcBef>
                        <a:spcAft>
                          <a:spcPts val="300"/>
                        </a:spcAft>
                      </a:pPr>
                      <a:r>
                        <a:rPr lang="en-US" sz="800" spc="-5">
                          <a:solidFill>
                            <a:srgbClr val="0860A8"/>
                          </a:solidFill>
                          <a:effectLst/>
                          <a:latin typeface="Verdana" charset="0"/>
                          <a:ea typeface="Verdana" charset="0"/>
                          <a:cs typeface="Verdana-Bold" charset="0"/>
                        </a:rPr>
                        <a:t>DPDK Forwarding Applications</a:t>
                      </a:r>
                      <a:endParaRPr lang="en-US" sz="900">
                        <a:effectLst/>
                        <a:latin typeface="Verdana" charset="0"/>
                        <a:ea typeface="Calibri" charset="0"/>
                        <a:cs typeface="Verdana"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300"/>
                        </a:spcBef>
                        <a:spcAft>
                          <a:spcPts val="300"/>
                        </a:spcAft>
                      </a:pPr>
                      <a:r>
                        <a:rPr lang="en-US" sz="800" dirty="0">
                          <a:effectLst/>
                          <a:latin typeface="Verdana" charset="0"/>
                          <a:ea typeface="Calibri" charset="0"/>
                          <a:cs typeface="Verdana" charset="0"/>
                        </a:rPr>
                        <a:t>Build L3fwd: (in l3fwd/</a:t>
                      </a:r>
                      <a:r>
                        <a:rPr lang="en-US" sz="800" dirty="0" err="1">
                          <a:effectLst/>
                          <a:latin typeface="Verdana" charset="0"/>
                          <a:ea typeface="Calibri" charset="0"/>
                          <a:cs typeface="Verdana" charset="0"/>
                        </a:rPr>
                        <a:t>main.c</a:t>
                      </a:r>
                      <a:r>
                        <a:rPr lang="en-US" sz="800" dirty="0">
                          <a:effectLst/>
                          <a:latin typeface="Verdana" charset="0"/>
                          <a:ea typeface="Calibri" charset="0"/>
                          <a:cs typeface="Verdana" charset="0"/>
                        </a:rPr>
                        <a:t>)</a:t>
                      </a:r>
                      <a:endParaRPr lang="en-US" sz="900" dirty="0">
                        <a:effectLst/>
                        <a:latin typeface="Verdana" charset="0"/>
                        <a:ea typeface="Calibri" charset="0"/>
                        <a:cs typeface="Verdana" charset="0"/>
                      </a:endParaRPr>
                    </a:p>
                    <a:p>
                      <a:pPr marL="0" marR="0">
                        <a:lnSpc>
                          <a:spcPct val="115000"/>
                        </a:lnSpc>
                        <a:spcBef>
                          <a:spcPts val="300"/>
                        </a:spcBef>
                        <a:spcAft>
                          <a:spcPts val="300"/>
                        </a:spcAft>
                      </a:pPr>
                      <a:r>
                        <a:rPr lang="en-US" sz="800" dirty="0">
                          <a:effectLst/>
                          <a:latin typeface="Courier New" charset="0"/>
                          <a:ea typeface="Calibri" charset="0"/>
                          <a:cs typeface="Verdana" charset="0"/>
                        </a:rPr>
                        <a:t>#define RTE_TEST_RX_DESC_DEFAULT 2048</a:t>
                      </a:r>
                      <a:endParaRPr lang="en-US" sz="900" dirty="0">
                        <a:effectLst/>
                        <a:latin typeface="Verdana" charset="0"/>
                        <a:ea typeface="Calibri" charset="0"/>
                        <a:cs typeface="Verdana" charset="0"/>
                      </a:endParaRPr>
                    </a:p>
                    <a:p>
                      <a:pPr marL="0" marR="0">
                        <a:lnSpc>
                          <a:spcPct val="115000"/>
                        </a:lnSpc>
                        <a:spcBef>
                          <a:spcPts val="300"/>
                        </a:spcBef>
                        <a:spcAft>
                          <a:spcPts val="300"/>
                        </a:spcAft>
                      </a:pPr>
                      <a:r>
                        <a:rPr lang="en-US" sz="800" dirty="0">
                          <a:effectLst/>
                          <a:latin typeface="Courier New" charset="0"/>
                          <a:ea typeface="Calibri" charset="0"/>
                          <a:cs typeface="Verdana" charset="0"/>
                        </a:rPr>
                        <a:t>#define RTE_TEST_TX_DESC_DEFAULT 2048</a:t>
                      </a:r>
                      <a:endParaRPr lang="en-US" sz="900" dirty="0">
                        <a:effectLst/>
                        <a:latin typeface="Verdana" charset="0"/>
                        <a:ea typeface="Calibri" charset="0"/>
                        <a:cs typeface="Verdana" charset="0"/>
                      </a:endParaRPr>
                    </a:p>
                    <a:p>
                      <a:pPr marL="0" marR="0">
                        <a:lnSpc>
                          <a:spcPct val="115000"/>
                        </a:lnSpc>
                        <a:spcBef>
                          <a:spcPts val="600"/>
                        </a:spcBef>
                        <a:spcAft>
                          <a:spcPts val="300"/>
                        </a:spcAft>
                      </a:pPr>
                      <a:r>
                        <a:rPr lang="en-US" sz="800" dirty="0">
                          <a:effectLst/>
                          <a:latin typeface="Verdana" charset="0"/>
                          <a:ea typeface="Calibri" charset="0"/>
                          <a:cs typeface="Verdana" charset="0"/>
                        </a:rPr>
                        <a:t>Build L2fwd: (in l2fwd/</a:t>
                      </a:r>
                      <a:r>
                        <a:rPr lang="en-US" sz="800" dirty="0" err="1">
                          <a:effectLst/>
                          <a:latin typeface="Verdana" charset="0"/>
                          <a:ea typeface="Calibri" charset="0"/>
                          <a:cs typeface="Verdana" charset="0"/>
                        </a:rPr>
                        <a:t>main.c</a:t>
                      </a:r>
                      <a:r>
                        <a:rPr lang="en-US" sz="800" dirty="0">
                          <a:effectLst/>
                          <a:latin typeface="Verdana" charset="0"/>
                          <a:ea typeface="Calibri" charset="0"/>
                          <a:cs typeface="Verdana" charset="0"/>
                        </a:rPr>
                        <a:t>)</a:t>
                      </a:r>
                      <a:endParaRPr lang="en-US" sz="900" dirty="0">
                        <a:effectLst/>
                        <a:latin typeface="Verdana" charset="0"/>
                        <a:ea typeface="Calibri" charset="0"/>
                        <a:cs typeface="Verdana" charset="0"/>
                      </a:endParaRPr>
                    </a:p>
                    <a:p>
                      <a:pPr marL="0" marR="0">
                        <a:lnSpc>
                          <a:spcPct val="115000"/>
                        </a:lnSpc>
                        <a:spcBef>
                          <a:spcPts val="300"/>
                        </a:spcBef>
                        <a:spcAft>
                          <a:spcPts val="300"/>
                        </a:spcAft>
                      </a:pPr>
                      <a:r>
                        <a:rPr lang="en-US" sz="800" dirty="0">
                          <a:effectLst/>
                          <a:latin typeface="Courier New" charset="0"/>
                          <a:ea typeface="Calibri" charset="0"/>
                          <a:cs typeface="Verdana" charset="0"/>
                        </a:rPr>
                        <a:t>#define NB_MBUF 16384</a:t>
                      </a:r>
                      <a:endParaRPr lang="en-US" sz="900" dirty="0">
                        <a:effectLst/>
                        <a:latin typeface="Verdana" charset="0"/>
                        <a:ea typeface="Calibri" charset="0"/>
                        <a:cs typeface="Verdana" charset="0"/>
                      </a:endParaRPr>
                    </a:p>
                    <a:p>
                      <a:pPr marL="0" marR="0">
                        <a:lnSpc>
                          <a:spcPct val="115000"/>
                        </a:lnSpc>
                        <a:spcBef>
                          <a:spcPts val="300"/>
                        </a:spcBef>
                        <a:spcAft>
                          <a:spcPts val="300"/>
                        </a:spcAft>
                      </a:pPr>
                      <a:r>
                        <a:rPr lang="en-US" sz="800" dirty="0">
                          <a:effectLst/>
                          <a:latin typeface="Courier New" charset="0"/>
                          <a:ea typeface="Calibri" charset="0"/>
                          <a:cs typeface="Verdana" charset="0"/>
                        </a:rPr>
                        <a:t>#define RTE_TEST_RX_DESC_DEFAULT 2048</a:t>
                      </a:r>
                      <a:endParaRPr lang="en-US" sz="900" dirty="0">
                        <a:effectLst/>
                        <a:latin typeface="Verdana" charset="0"/>
                        <a:ea typeface="Calibri" charset="0"/>
                        <a:cs typeface="Verdana" charset="0"/>
                      </a:endParaRPr>
                    </a:p>
                    <a:p>
                      <a:pPr marL="0" marR="0">
                        <a:lnSpc>
                          <a:spcPct val="115000"/>
                        </a:lnSpc>
                        <a:spcBef>
                          <a:spcPts val="300"/>
                        </a:spcBef>
                        <a:spcAft>
                          <a:spcPts val="300"/>
                        </a:spcAft>
                      </a:pPr>
                      <a:r>
                        <a:rPr lang="en-US" sz="800" dirty="0">
                          <a:effectLst/>
                          <a:latin typeface="Courier New" charset="0"/>
                          <a:ea typeface="Calibri" charset="0"/>
                          <a:cs typeface="Verdana" charset="0"/>
                        </a:rPr>
                        <a:t>#define RTE_TEST_TX_DESC_DEFAULT 2048</a:t>
                      </a:r>
                      <a:endParaRPr lang="en-US" sz="900" dirty="0">
                        <a:effectLst/>
                        <a:latin typeface="Verdana" charset="0"/>
                        <a:ea typeface="Calibri" charset="0"/>
                        <a:cs typeface="Verdana" charset="0"/>
                      </a:endParaRPr>
                    </a:p>
                    <a:p>
                      <a:pPr marL="0" marR="0">
                        <a:lnSpc>
                          <a:spcPct val="115000"/>
                        </a:lnSpc>
                        <a:spcBef>
                          <a:spcPts val="600"/>
                        </a:spcBef>
                        <a:spcAft>
                          <a:spcPts val="300"/>
                        </a:spcAft>
                      </a:pPr>
                      <a:r>
                        <a:rPr lang="en-US" sz="800" dirty="0">
                          <a:effectLst/>
                          <a:latin typeface="Verdana" charset="0"/>
                          <a:ea typeface="Calibri" charset="0"/>
                          <a:cs typeface="Verdana" charset="0"/>
                        </a:rPr>
                        <a:t>Build </a:t>
                      </a:r>
                      <a:r>
                        <a:rPr lang="en-US" sz="800" dirty="0" err="1">
                          <a:effectLst/>
                          <a:latin typeface="Verdana" charset="0"/>
                          <a:ea typeface="Calibri" charset="0"/>
                          <a:cs typeface="Verdana" charset="0"/>
                        </a:rPr>
                        <a:t>testpmd</a:t>
                      </a:r>
                      <a:r>
                        <a:rPr lang="en-US" sz="800" dirty="0">
                          <a:effectLst/>
                          <a:latin typeface="Verdana" charset="0"/>
                          <a:ea typeface="Calibri" charset="0"/>
                          <a:cs typeface="Verdana" charset="0"/>
                        </a:rPr>
                        <a:t>: (in test-</a:t>
                      </a:r>
                      <a:r>
                        <a:rPr lang="en-US" sz="800" dirty="0" err="1">
                          <a:effectLst/>
                          <a:latin typeface="Verdana" charset="0"/>
                          <a:ea typeface="Calibri" charset="0"/>
                          <a:cs typeface="Verdana" charset="0"/>
                        </a:rPr>
                        <a:t>pmd</a:t>
                      </a:r>
                      <a:r>
                        <a:rPr lang="en-US" sz="800" dirty="0">
                          <a:effectLst/>
                          <a:latin typeface="Verdana" charset="0"/>
                          <a:ea typeface="Calibri" charset="0"/>
                          <a:cs typeface="Verdana" charset="0"/>
                        </a:rPr>
                        <a:t>/</a:t>
                      </a:r>
                      <a:r>
                        <a:rPr lang="en-US" sz="800" dirty="0" err="1">
                          <a:effectLst/>
                          <a:latin typeface="Verdana" charset="0"/>
                          <a:ea typeface="Calibri" charset="0"/>
                          <a:cs typeface="Verdana" charset="0"/>
                        </a:rPr>
                        <a:t>testpmd.c</a:t>
                      </a:r>
                      <a:r>
                        <a:rPr lang="en-US" sz="800" dirty="0">
                          <a:effectLst/>
                          <a:latin typeface="Verdana" charset="0"/>
                          <a:ea typeface="Calibri" charset="0"/>
                          <a:cs typeface="Verdana" charset="0"/>
                        </a:rPr>
                        <a:t>)</a:t>
                      </a:r>
                      <a:endParaRPr lang="en-US" sz="900" dirty="0">
                        <a:effectLst/>
                        <a:latin typeface="Verdana" charset="0"/>
                        <a:ea typeface="Calibri" charset="0"/>
                        <a:cs typeface="Verdana" charset="0"/>
                      </a:endParaRPr>
                    </a:p>
                    <a:p>
                      <a:pPr marL="0" marR="0">
                        <a:lnSpc>
                          <a:spcPct val="115000"/>
                        </a:lnSpc>
                        <a:spcBef>
                          <a:spcPts val="300"/>
                        </a:spcBef>
                        <a:spcAft>
                          <a:spcPts val="300"/>
                        </a:spcAft>
                      </a:pPr>
                      <a:r>
                        <a:rPr lang="en-US" sz="800" dirty="0">
                          <a:effectLst/>
                          <a:latin typeface="Courier New" charset="0"/>
                          <a:ea typeface="Calibri" charset="0"/>
                          <a:cs typeface="Verdana" charset="0"/>
                        </a:rPr>
                        <a:t>#define RTE_TEST_RX_DESC_DEFAULT 2048</a:t>
                      </a:r>
                      <a:endParaRPr lang="en-US" sz="900" dirty="0">
                        <a:effectLst/>
                        <a:latin typeface="Verdana" charset="0"/>
                        <a:ea typeface="Calibri" charset="0"/>
                        <a:cs typeface="Verdana" charset="0"/>
                      </a:endParaRPr>
                    </a:p>
                    <a:p>
                      <a:pPr marL="0" marR="0">
                        <a:lnSpc>
                          <a:spcPct val="115000"/>
                        </a:lnSpc>
                        <a:spcBef>
                          <a:spcPts val="300"/>
                        </a:spcBef>
                        <a:spcAft>
                          <a:spcPts val="300"/>
                        </a:spcAft>
                      </a:pPr>
                      <a:r>
                        <a:rPr lang="en-US" sz="800" dirty="0">
                          <a:effectLst/>
                          <a:latin typeface="Courier New" charset="0"/>
                          <a:ea typeface="Calibri" charset="0"/>
                          <a:cs typeface="Verdana" charset="0"/>
                        </a:rPr>
                        <a:t>#define RTE_TEST_TX_DESC_DEFAULT 2048</a:t>
                      </a:r>
                      <a:endParaRPr lang="en-US" sz="900" dirty="0">
                        <a:effectLst/>
                        <a:latin typeface="Verdana" charset="0"/>
                        <a:ea typeface="Calibri" charset="0"/>
                        <a:cs typeface="Verdana"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4431453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Settings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9335164"/>
              </p:ext>
            </p:extLst>
          </p:nvPr>
        </p:nvGraphicFramePr>
        <p:xfrm>
          <a:off x="609600" y="1358767"/>
          <a:ext cx="5354653" cy="4953000"/>
        </p:xfrm>
        <a:graphic>
          <a:graphicData uri="http://schemas.openxmlformats.org/drawingml/2006/table">
            <a:tbl>
              <a:tblPr firstRow="1" firstCol="1" bandRow="1"/>
              <a:tblGrid>
                <a:gridCol w="1445516"/>
                <a:gridCol w="3909137"/>
              </a:tblGrid>
              <a:tr h="132546">
                <a:tc>
                  <a:txBody>
                    <a:bodyPr/>
                    <a:lstStyle/>
                    <a:p>
                      <a:pPr marL="0" marR="0" algn="ctr">
                        <a:lnSpc>
                          <a:spcPct val="115000"/>
                        </a:lnSpc>
                        <a:spcBef>
                          <a:spcPts val="300"/>
                        </a:spcBef>
                        <a:spcAft>
                          <a:spcPts val="300"/>
                        </a:spcAft>
                      </a:pPr>
                      <a:r>
                        <a:rPr lang="en-US" sz="800" b="1">
                          <a:solidFill>
                            <a:srgbClr val="0070C5"/>
                          </a:solidFill>
                          <a:effectLst/>
                          <a:latin typeface="Verdana" charset="0"/>
                          <a:ea typeface="宋体" charset="0"/>
                          <a:cs typeface="Times New Roman" charset="0"/>
                        </a:rPr>
                        <a:t>System Capability</a:t>
                      </a:r>
                    </a:p>
                  </a:txBody>
                  <a:tcPr marL="64832" marR="64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300"/>
                        </a:spcBef>
                        <a:spcAft>
                          <a:spcPts val="300"/>
                        </a:spcAft>
                      </a:pPr>
                      <a:r>
                        <a:rPr lang="en-US" sz="800" b="1">
                          <a:solidFill>
                            <a:srgbClr val="0070C5"/>
                          </a:solidFill>
                          <a:effectLst/>
                          <a:latin typeface="Verdana" charset="0"/>
                          <a:ea typeface="宋体" charset="0"/>
                          <a:cs typeface="Times New Roman" charset="0"/>
                        </a:rPr>
                        <a:t>Settings</a:t>
                      </a:r>
                    </a:p>
                  </a:txBody>
                  <a:tcPr marL="64832" marR="64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87522">
                <a:tc>
                  <a:txBody>
                    <a:bodyPr/>
                    <a:lstStyle/>
                    <a:p>
                      <a:pPr marL="0" marR="0">
                        <a:lnSpc>
                          <a:spcPct val="115000"/>
                        </a:lnSpc>
                        <a:spcBef>
                          <a:spcPts val="300"/>
                        </a:spcBef>
                        <a:spcAft>
                          <a:spcPts val="300"/>
                        </a:spcAft>
                      </a:pPr>
                      <a:r>
                        <a:rPr lang="en-US" sz="800" spc="-5">
                          <a:solidFill>
                            <a:srgbClr val="0860A8"/>
                          </a:solidFill>
                          <a:effectLst/>
                          <a:latin typeface="Verdana" charset="0"/>
                          <a:ea typeface="Verdana" charset="0"/>
                          <a:cs typeface="Verdana-Bold" charset="0"/>
                        </a:rPr>
                        <a:t>Linux OS Services Settings</a:t>
                      </a:r>
                      <a:endParaRPr lang="en-US" sz="900">
                        <a:effectLst/>
                        <a:latin typeface="Verdana" charset="0"/>
                        <a:ea typeface="Calibri" charset="0"/>
                        <a:cs typeface="Verdana" charset="0"/>
                      </a:endParaRPr>
                    </a:p>
                  </a:txBody>
                  <a:tcPr marL="64832" marR="64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300"/>
                        </a:spcBef>
                        <a:spcAft>
                          <a:spcPts val="300"/>
                        </a:spcAft>
                      </a:pPr>
                      <a:r>
                        <a:rPr lang="en-US" sz="800">
                          <a:effectLst/>
                          <a:latin typeface="Courier New" charset="0"/>
                          <a:ea typeface="Calibri" charset="0"/>
                          <a:cs typeface="Verdana" charset="0"/>
                        </a:rPr>
                        <a:t># systemctl disable NetworkManager.service</a:t>
                      </a:r>
                      <a:endParaRPr lang="en-US" sz="900">
                        <a:effectLst/>
                        <a:latin typeface="Verdana" charset="0"/>
                        <a:ea typeface="Calibri" charset="0"/>
                        <a:cs typeface="Verdana" charset="0"/>
                      </a:endParaRPr>
                    </a:p>
                    <a:p>
                      <a:pPr marL="0" marR="0">
                        <a:lnSpc>
                          <a:spcPct val="115000"/>
                        </a:lnSpc>
                        <a:spcBef>
                          <a:spcPts val="300"/>
                        </a:spcBef>
                        <a:spcAft>
                          <a:spcPts val="300"/>
                        </a:spcAft>
                      </a:pPr>
                      <a:r>
                        <a:rPr lang="en-US" sz="800">
                          <a:effectLst/>
                          <a:latin typeface="Courier New" charset="0"/>
                          <a:ea typeface="Calibri" charset="0"/>
                          <a:cs typeface="Verdana" charset="0"/>
                        </a:rPr>
                        <a:t># chkconfig network on</a:t>
                      </a:r>
                      <a:endParaRPr lang="en-US" sz="900">
                        <a:effectLst/>
                        <a:latin typeface="Verdana" charset="0"/>
                        <a:ea typeface="Calibri" charset="0"/>
                        <a:cs typeface="Verdana" charset="0"/>
                      </a:endParaRPr>
                    </a:p>
                    <a:p>
                      <a:pPr marL="0" marR="0">
                        <a:lnSpc>
                          <a:spcPct val="115000"/>
                        </a:lnSpc>
                        <a:spcBef>
                          <a:spcPts val="300"/>
                        </a:spcBef>
                        <a:spcAft>
                          <a:spcPts val="300"/>
                        </a:spcAft>
                      </a:pPr>
                      <a:r>
                        <a:rPr lang="en-US" sz="800">
                          <a:effectLst/>
                          <a:latin typeface="Courier New" charset="0"/>
                          <a:ea typeface="Calibri" charset="0"/>
                          <a:cs typeface="Verdana" charset="0"/>
                        </a:rPr>
                        <a:t># systemctl restart network.service</a:t>
                      </a:r>
                      <a:endParaRPr lang="en-US" sz="900">
                        <a:effectLst/>
                        <a:latin typeface="Verdana" charset="0"/>
                        <a:ea typeface="Calibri" charset="0"/>
                        <a:cs typeface="Verdana" charset="0"/>
                      </a:endParaRPr>
                    </a:p>
                    <a:p>
                      <a:pPr marL="0" marR="0">
                        <a:lnSpc>
                          <a:spcPct val="115000"/>
                        </a:lnSpc>
                        <a:spcBef>
                          <a:spcPts val="300"/>
                        </a:spcBef>
                        <a:spcAft>
                          <a:spcPts val="300"/>
                        </a:spcAft>
                      </a:pPr>
                      <a:r>
                        <a:rPr lang="en-US" sz="800">
                          <a:effectLst/>
                          <a:latin typeface="Courier New" charset="0"/>
                          <a:ea typeface="Calibri" charset="0"/>
                          <a:cs typeface="Verdana" charset="0"/>
                        </a:rPr>
                        <a:t># systemctl stop NetworkManager.service</a:t>
                      </a:r>
                      <a:endParaRPr lang="en-US" sz="900">
                        <a:effectLst/>
                        <a:latin typeface="Verdana" charset="0"/>
                        <a:ea typeface="Calibri" charset="0"/>
                        <a:cs typeface="Verdana" charset="0"/>
                      </a:endParaRPr>
                    </a:p>
                    <a:p>
                      <a:pPr marL="0" marR="0">
                        <a:lnSpc>
                          <a:spcPct val="115000"/>
                        </a:lnSpc>
                        <a:spcBef>
                          <a:spcPts val="300"/>
                        </a:spcBef>
                        <a:spcAft>
                          <a:spcPts val="300"/>
                        </a:spcAft>
                      </a:pPr>
                      <a:r>
                        <a:rPr lang="en-US" sz="800">
                          <a:effectLst/>
                          <a:latin typeface="Courier New" charset="0"/>
                          <a:ea typeface="Calibri" charset="0"/>
                          <a:cs typeface="Verdana" charset="0"/>
                        </a:rPr>
                        <a:t># systemctl stop firewalld.service</a:t>
                      </a:r>
                      <a:endParaRPr lang="en-US" sz="900">
                        <a:effectLst/>
                        <a:latin typeface="Verdana" charset="0"/>
                        <a:ea typeface="Calibri" charset="0"/>
                        <a:cs typeface="Verdana" charset="0"/>
                      </a:endParaRPr>
                    </a:p>
                    <a:p>
                      <a:pPr marL="0" marR="0">
                        <a:lnSpc>
                          <a:spcPct val="115000"/>
                        </a:lnSpc>
                        <a:spcBef>
                          <a:spcPts val="300"/>
                        </a:spcBef>
                        <a:spcAft>
                          <a:spcPts val="300"/>
                        </a:spcAft>
                      </a:pPr>
                      <a:r>
                        <a:rPr lang="en-US" sz="800">
                          <a:effectLst/>
                          <a:latin typeface="Courier New" charset="0"/>
                          <a:ea typeface="Calibri" charset="0"/>
                          <a:cs typeface="Verdana" charset="0"/>
                        </a:rPr>
                        <a:t># systemctl disable firewalld.service</a:t>
                      </a:r>
                      <a:endParaRPr lang="en-US" sz="900">
                        <a:effectLst/>
                        <a:latin typeface="Verdana" charset="0"/>
                        <a:ea typeface="Calibri" charset="0"/>
                        <a:cs typeface="Verdana" charset="0"/>
                      </a:endParaRPr>
                    </a:p>
                    <a:p>
                      <a:pPr marL="0" marR="0">
                        <a:lnSpc>
                          <a:spcPct val="115000"/>
                        </a:lnSpc>
                        <a:spcBef>
                          <a:spcPts val="300"/>
                        </a:spcBef>
                        <a:spcAft>
                          <a:spcPts val="300"/>
                        </a:spcAft>
                      </a:pPr>
                      <a:r>
                        <a:rPr lang="en-US" sz="800">
                          <a:effectLst/>
                          <a:latin typeface="Courier New" charset="0"/>
                          <a:ea typeface="Calibri" charset="0"/>
                          <a:cs typeface="Verdana" charset="0"/>
                        </a:rPr>
                        <a:t># systemctl stop irqbalance.service</a:t>
                      </a:r>
                      <a:endParaRPr lang="en-US" sz="900">
                        <a:effectLst/>
                        <a:latin typeface="Verdana" charset="0"/>
                        <a:ea typeface="Calibri" charset="0"/>
                        <a:cs typeface="Verdana" charset="0"/>
                      </a:endParaRPr>
                    </a:p>
                    <a:p>
                      <a:pPr marL="0" marR="0">
                        <a:lnSpc>
                          <a:spcPct val="115000"/>
                        </a:lnSpc>
                        <a:spcBef>
                          <a:spcPts val="300"/>
                        </a:spcBef>
                        <a:spcAft>
                          <a:spcPts val="300"/>
                        </a:spcAft>
                      </a:pPr>
                      <a:r>
                        <a:rPr lang="en-US" sz="800">
                          <a:effectLst/>
                          <a:latin typeface="Courier New" charset="0"/>
                          <a:ea typeface="Calibri" charset="0"/>
                          <a:cs typeface="Verdana" charset="0"/>
                        </a:rPr>
                        <a:t># killall irqbalance</a:t>
                      </a:r>
                      <a:endParaRPr lang="en-US" sz="900">
                        <a:effectLst/>
                        <a:latin typeface="Verdana" charset="0"/>
                        <a:ea typeface="Calibri" charset="0"/>
                        <a:cs typeface="Verdana" charset="0"/>
                      </a:endParaRPr>
                    </a:p>
                    <a:p>
                      <a:pPr marL="0" marR="0">
                        <a:lnSpc>
                          <a:spcPct val="115000"/>
                        </a:lnSpc>
                        <a:spcBef>
                          <a:spcPts val="300"/>
                        </a:spcBef>
                        <a:spcAft>
                          <a:spcPts val="300"/>
                        </a:spcAft>
                      </a:pPr>
                      <a:r>
                        <a:rPr lang="en-US" sz="800">
                          <a:effectLst/>
                          <a:latin typeface="Courier New" charset="0"/>
                          <a:ea typeface="Calibri" charset="0"/>
                          <a:cs typeface="Verdana" charset="0"/>
                        </a:rPr>
                        <a:t># systemctl disable irqbalance.service</a:t>
                      </a:r>
                      <a:endParaRPr lang="en-US" sz="900">
                        <a:effectLst/>
                        <a:latin typeface="Verdana" charset="0"/>
                        <a:ea typeface="Calibri" charset="0"/>
                        <a:cs typeface="Verdana" charset="0"/>
                      </a:endParaRPr>
                    </a:p>
                    <a:p>
                      <a:pPr marL="0" marR="0">
                        <a:lnSpc>
                          <a:spcPct val="115000"/>
                        </a:lnSpc>
                        <a:spcBef>
                          <a:spcPts val="300"/>
                        </a:spcBef>
                        <a:spcAft>
                          <a:spcPts val="300"/>
                        </a:spcAft>
                      </a:pPr>
                      <a:r>
                        <a:rPr lang="en-US" sz="800">
                          <a:effectLst/>
                          <a:latin typeface="Courier New" charset="0"/>
                          <a:ea typeface="Calibri" charset="0"/>
                          <a:cs typeface="Verdana" charset="0"/>
                        </a:rPr>
                        <a:t># service iptables stop</a:t>
                      </a:r>
                      <a:endParaRPr lang="en-US" sz="900">
                        <a:effectLst/>
                        <a:latin typeface="Verdana" charset="0"/>
                        <a:ea typeface="Calibri" charset="0"/>
                        <a:cs typeface="Verdana" charset="0"/>
                      </a:endParaRPr>
                    </a:p>
                    <a:p>
                      <a:pPr marL="0" marR="0">
                        <a:lnSpc>
                          <a:spcPct val="115000"/>
                        </a:lnSpc>
                        <a:spcBef>
                          <a:spcPts val="300"/>
                        </a:spcBef>
                        <a:spcAft>
                          <a:spcPts val="300"/>
                        </a:spcAft>
                      </a:pPr>
                      <a:r>
                        <a:rPr lang="en-US" sz="800">
                          <a:effectLst/>
                          <a:latin typeface="Courier New" charset="0"/>
                          <a:ea typeface="Calibri" charset="0"/>
                          <a:cs typeface="Verdana" charset="0"/>
                        </a:rPr>
                        <a:t># echo 0 &gt; /proc/sys/kernel/randomize_va_space</a:t>
                      </a:r>
                      <a:endParaRPr lang="en-US" sz="900">
                        <a:effectLst/>
                        <a:latin typeface="Verdana" charset="0"/>
                        <a:ea typeface="Calibri" charset="0"/>
                        <a:cs typeface="Verdana" charset="0"/>
                      </a:endParaRPr>
                    </a:p>
                    <a:p>
                      <a:pPr marL="0" marR="0">
                        <a:lnSpc>
                          <a:spcPct val="115000"/>
                        </a:lnSpc>
                        <a:spcBef>
                          <a:spcPts val="300"/>
                        </a:spcBef>
                        <a:spcAft>
                          <a:spcPts val="300"/>
                        </a:spcAft>
                      </a:pPr>
                      <a:r>
                        <a:rPr lang="en-US" sz="800">
                          <a:effectLst/>
                          <a:latin typeface="Courier New" charset="0"/>
                          <a:ea typeface="Calibri" charset="0"/>
                          <a:cs typeface="Verdana" charset="0"/>
                        </a:rPr>
                        <a:t># SELinux disabled</a:t>
                      </a:r>
                      <a:endParaRPr lang="en-US" sz="900">
                        <a:effectLst/>
                        <a:latin typeface="Verdana" charset="0"/>
                        <a:ea typeface="Calibri" charset="0"/>
                        <a:cs typeface="Verdana" charset="0"/>
                      </a:endParaRPr>
                    </a:p>
                    <a:p>
                      <a:pPr marL="0" marR="0">
                        <a:lnSpc>
                          <a:spcPct val="115000"/>
                        </a:lnSpc>
                        <a:spcBef>
                          <a:spcPts val="300"/>
                        </a:spcBef>
                        <a:spcAft>
                          <a:spcPts val="300"/>
                        </a:spcAft>
                      </a:pPr>
                      <a:r>
                        <a:rPr lang="en-US" sz="800">
                          <a:effectLst/>
                          <a:latin typeface="Courier New" charset="0"/>
                          <a:ea typeface="Calibri" charset="0"/>
                          <a:cs typeface="Verdana" charset="0"/>
                        </a:rPr>
                        <a:t># net.ipv4.ip_forward=0</a:t>
                      </a:r>
                      <a:endParaRPr lang="en-US" sz="900">
                        <a:effectLst/>
                        <a:latin typeface="Verdana" charset="0"/>
                        <a:ea typeface="Calibri" charset="0"/>
                        <a:cs typeface="Verdana" charset="0"/>
                      </a:endParaRPr>
                    </a:p>
                  </a:txBody>
                  <a:tcPr marL="64832" marR="64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2546">
                <a:tc>
                  <a:txBody>
                    <a:bodyPr/>
                    <a:lstStyle/>
                    <a:p>
                      <a:pPr marL="0" marR="0">
                        <a:lnSpc>
                          <a:spcPct val="115000"/>
                        </a:lnSpc>
                        <a:spcBef>
                          <a:spcPts val="300"/>
                        </a:spcBef>
                        <a:spcAft>
                          <a:spcPts val="300"/>
                        </a:spcAft>
                      </a:pPr>
                      <a:r>
                        <a:rPr lang="en-US" sz="800" spc="-5">
                          <a:solidFill>
                            <a:srgbClr val="0860A8"/>
                          </a:solidFill>
                          <a:effectLst/>
                          <a:latin typeface="Verdana" charset="0"/>
                          <a:ea typeface="Verdana" charset="0"/>
                          <a:cs typeface="Verdana-Bold" charset="0"/>
                        </a:rPr>
                        <a:t>Uncore Frequency Settings</a:t>
                      </a:r>
                      <a:endParaRPr lang="en-US" sz="900">
                        <a:effectLst/>
                        <a:latin typeface="Verdana" charset="0"/>
                        <a:ea typeface="Calibri" charset="0"/>
                        <a:cs typeface="Verdana" charset="0"/>
                      </a:endParaRPr>
                    </a:p>
                  </a:txBody>
                  <a:tcPr marL="64832" marR="64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300"/>
                        </a:spcBef>
                        <a:spcAft>
                          <a:spcPts val="300"/>
                        </a:spcAft>
                      </a:pPr>
                      <a:r>
                        <a:rPr lang="en-US" sz="800" spc="-5">
                          <a:solidFill>
                            <a:srgbClr val="000000"/>
                          </a:solidFill>
                          <a:effectLst/>
                          <a:latin typeface="Verdana" charset="0"/>
                          <a:ea typeface="Calibri" charset="0"/>
                          <a:cs typeface="Calibri" charset="0"/>
                        </a:rPr>
                        <a:t>Set the uncore frequency to the max ratio.</a:t>
                      </a:r>
                      <a:endParaRPr lang="en-US" sz="900">
                        <a:effectLst/>
                        <a:latin typeface="Verdana" charset="0"/>
                        <a:ea typeface="Calibri" charset="0"/>
                        <a:cs typeface="Verdana" charset="0"/>
                      </a:endParaRPr>
                    </a:p>
                  </a:txBody>
                  <a:tcPr marL="64832" marR="64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55453">
                <a:tc>
                  <a:txBody>
                    <a:bodyPr/>
                    <a:lstStyle/>
                    <a:p>
                      <a:pPr marL="0" marR="0">
                        <a:lnSpc>
                          <a:spcPct val="115000"/>
                        </a:lnSpc>
                        <a:spcBef>
                          <a:spcPts val="300"/>
                        </a:spcBef>
                        <a:spcAft>
                          <a:spcPts val="300"/>
                        </a:spcAft>
                      </a:pPr>
                      <a:r>
                        <a:rPr lang="en-US" sz="800" spc="-5">
                          <a:solidFill>
                            <a:srgbClr val="0860A8"/>
                          </a:solidFill>
                          <a:effectLst/>
                          <a:latin typeface="Verdana" charset="0"/>
                          <a:ea typeface="Verdana" charset="0"/>
                          <a:cs typeface="Verdana-Bold" charset="0"/>
                        </a:rPr>
                        <a:t>PCI Settings</a:t>
                      </a:r>
                      <a:endParaRPr lang="en-US" sz="900">
                        <a:effectLst/>
                        <a:latin typeface="Verdana" charset="0"/>
                        <a:ea typeface="Calibri" charset="0"/>
                        <a:cs typeface="Verdana" charset="0"/>
                      </a:endParaRPr>
                    </a:p>
                  </a:txBody>
                  <a:tcPr marL="64832" marR="64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300"/>
                        </a:spcBef>
                        <a:spcAft>
                          <a:spcPts val="300"/>
                        </a:spcAft>
                      </a:pPr>
                      <a:r>
                        <a:rPr lang="en-US" sz="800">
                          <a:effectLst/>
                          <a:latin typeface="Courier New" charset="0"/>
                          <a:ea typeface="Calibri" charset="0"/>
                          <a:cs typeface="Verdana" charset="0"/>
                        </a:rPr>
                        <a:t># setpci –s 00:03.0 184.l</a:t>
                      </a:r>
                      <a:endParaRPr lang="en-US" sz="900">
                        <a:effectLst/>
                        <a:latin typeface="Verdana" charset="0"/>
                        <a:ea typeface="Calibri" charset="0"/>
                        <a:cs typeface="Verdana" charset="0"/>
                      </a:endParaRPr>
                    </a:p>
                    <a:p>
                      <a:pPr marL="0" marR="0">
                        <a:lnSpc>
                          <a:spcPct val="115000"/>
                        </a:lnSpc>
                        <a:spcBef>
                          <a:spcPts val="300"/>
                        </a:spcBef>
                        <a:spcAft>
                          <a:spcPts val="300"/>
                        </a:spcAft>
                      </a:pPr>
                      <a:r>
                        <a:rPr lang="en-US" sz="800">
                          <a:effectLst/>
                          <a:latin typeface="Courier New" charset="0"/>
                          <a:ea typeface="Calibri" charset="0"/>
                          <a:cs typeface="Verdana" charset="0"/>
                        </a:rPr>
                        <a:t>0000000</a:t>
                      </a:r>
                      <a:endParaRPr lang="en-US" sz="900">
                        <a:effectLst/>
                        <a:latin typeface="Verdana" charset="0"/>
                        <a:ea typeface="Calibri" charset="0"/>
                        <a:cs typeface="Verdana" charset="0"/>
                      </a:endParaRPr>
                    </a:p>
                    <a:p>
                      <a:pPr marL="0" marR="0">
                        <a:lnSpc>
                          <a:spcPct val="115000"/>
                        </a:lnSpc>
                        <a:spcBef>
                          <a:spcPts val="300"/>
                        </a:spcBef>
                        <a:spcAft>
                          <a:spcPts val="300"/>
                        </a:spcAft>
                      </a:pPr>
                      <a:r>
                        <a:rPr lang="en-US" sz="800">
                          <a:effectLst/>
                          <a:latin typeface="Courier New" charset="0"/>
                          <a:ea typeface="Calibri" charset="0"/>
                          <a:cs typeface="Verdana" charset="0"/>
                        </a:rPr>
                        <a:t># setpci –s 00:03.2 184.l</a:t>
                      </a:r>
                      <a:endParaRPr lang="en-US" sz="900">
                        <a:effectLst/>
                        <a:latin typeface="Verdana" charset="0"/>
                        <a:ea typeface="Calibri" charset="0"/>
                        <a:cs typeface="Verdana" charset="0"/>
                      </a:endParaRPr>
                    </a:p>
                    <a:p>
                      <a:pPr marL="0" marR="0">
                        <a:lnSpc>
                          <a:spcPct val="115000"/>
                        </a:lnSpc>
                        <a:spcBef>
                          <a:spcPts val="300"/>
                        </a:spcBef>
                        <a:spcAft>
                          <a:spcPts val="300"/>
                        </a:spcAft>
                      </a:pPr>
                      <a:r>
                        <a:rPr lang="en-US" sz="800">
                          <a:effectLst/>
                          <a:latin typeface="Courier New" charset="0"/>
                          <a:ea typeface="Calibri" charset="0"/>
                          <a:cs typeface="Verdana" charset="0"/>
                        </a:rPr>
                        <a:t>0000000</a:t>
                      </a:r>
                      <a:endParaRPr lang="en-US" sz="900">
                        <a:effectLst/>
                        <a:latin typeface="Verdana" charset="0"/>
                        <a:ea typeface="Calibri" charset="0"/>
                        <a:cs typeface="Verdana" charset="0"/>
                      </a:endParaRPr>
                    </a:p>
                    <a:p>
                      <a:pPr marL="0" marR="0">
                        <a:lnSpc>
                          <a:spcPct val="115000"/>
                        </a:lnSpc>
                        <a:spcBef>
                          <a:spcPts val="300"/>
                        </a:spcBef>
                        <a:spcAft>
                          <a:spcPts val="300"/>
                        </a:spcAft>
                      </a:pPr>
                      <a:r>
                        <a:rPr lang="en-US" sz="800">
                          <a:effectLst/>
                          <a:latin typeface="Courier New" charset="0"/>
                          <a:ea typeface="Calibri" charset="0"/>
                          <a:cs typeface="Verdana" charset="0"/>
                        </a:rPr>
                        <a:t># setpci –s 00:03.0 184.l=0x1408</a:t>
                      </a:r>
                      <a:endParaRPr lang="en-US" sz="900">
                        <a:effectLst/>
                        <a:latin typeface="Verdana" charset="0"/>
                        <a:ea typeface="Calibri" charset="0"/>
                        <a:cs typeface="Verdana" charset="0"/>
                      </a:endParaRPr>
                    </a:p>
                    <a:p>
                      <a:pPr marL="0" marR="0">
                        <a:lnSpc>
                          <a:spcPct val="115000"/>
                        </a:lnSpc>
                        <a:spcBef>
                          <a:spcPts val="300"/>
                        </a:spcBef>
                        <a:spcAft>
                          <a:spcPts val="300"/>
                        </a:spcAft>
                      </a:pPr>
                      <a:r>
                        <a:rPr lang="en-US" sz="800">
                          <a:effectLst/>
                          <a:latin typeface="Courier New" charset="0"/>
                          <a:ea typeface="Calibri" charset="0"/>
                          <a:cs typeface="Verdana" charset="0"/>
                        </a:rPr>
                        <a:t># setpci –s 00:03.2 184.l=0x1408</a:t>
                      </a:r>
                      <a:endParaRPr lang="en-US" sz="900">
                        <a:effectLst/>
                        <a:latin typeface="Verdana" charset="0"/>
                        <a:ea typeface="Calibri" charset="0"/>
                        <a:cs typeface="Verdana" charset="0"/>
                      </a:endParaRPr>
                    </a:p>
                  </a:txBody>
                  <a:tcPr marL="64832" marR="64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41708">
                <a:tc>
                  <a:txBody>
                    <a:bodyPr/>
                    <a:lstStyle/>
                    <a:p>
                      <a:pPr marL="0" marR="0">
                        <a:lnSpc>
                          <a:spcPct val="115000"/>
                        </a:lnSpc>
                        <a:spcBef>
                          <a:spcPts val="300"/>
                        </a:spcBef>
                        <a:spcAft>
                          <a:spcPts val="300"/>
                        </a:spcAft>
                      </a:pPr>
                      <a:r>
                        <a:rPr lang="en-US" sz="800" spc="-5">
                          <a:solidFill>
                            <a:srgbClr val="0860A8"/>
                          </a:solidFill>
                          <a:effectLst/>
                          <a:latin typeface="Verdana" charset="0"/>
                          <a:ea typeface="Verdana" charset="0"/>
                          <a:cs typeface="Verdana-Bold" charset="0"/>
                        </a:rPr>
                        <a:t>Linux Module Settings</a:t>
                      </a:r>
                      <a:endParaRPr lang="en-US" sz="900">
                        <a:effectLst/>
                        <a:latin typeface="Verdana" charset="0"/>
                        <a:ea typeface="Calibri" charset="0"/>
                        <a:cs typeface="Verdana" charset="0"/>
                      </a:endParaRPr>
                    </a:p>
                  </a:txBody>
                  <a:tcPr marL="64832" marR="64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300"/>
                        </a:spcBef>
                        <a:spcAft>
                          <a:spcPts val="300"/>
                        </a:spcAft>
                      </a:pPr>
                      <a:r>
                        <a:rPr lang="en-US" sz="800" dirty="0">
                          <a:effectLst/>
                          <a:latin typeface="Courier New" charset="0"/>
                          <a:ea typeface="Calibri" charset="0"/>
                          <a:cs typeface="Verdana" charset="0"/>
                        </a:rPr>
                        <a:t># </a:t>
                      </a:r>
                      <a:r>
                        <a:rPr lang="en-US" sz="800" dirty="0" err="1">
                          <a:effectLst/>
                          <a:latin typeface="Courier New" charset="0"/>
                          <a:ea typeface="Calibri" charset="0"/>
                          <a:cs typeface="Verdana" charset="0"/>
                        </a:rPr>
                        <a:t>rmmod</a:t>
                      </a:r>
                      <a:r>
                        <a:rPr lang="en-US" sz="800" dirty="0">
                          <a:effectLst/>
                          <a:latin typeface="Courier New" charset="0"/>
                          <a:ea typeface="Calibri" charset="0"/>
                          <a:cs typeface="Verdana" charset="0"/>
                        </a:rPr>
                        <a:t> </a:t>
                      </a:r>
                      <a:r>
                        <a:rPr lang="en-US" sz="800" dirty="0" err="1">
                          <a:effectLst/>
                          <a:latin typeface="Courier New" charset="0"/>
                          <a:ea typeface="Calibri" charset="0"/>
                          <a:cs typeface="Verdana" charset="0"/>
                        </a:rPr>
                        <a:t>ipmi_msghandler</a:t>
                      </a:r>
                      <a:endParaRPr lang="en-US" sz="900" dirty="0">
                        <a:effectLst/>
                        <a:latin typeface="Verdana" charset="0"/>
                        <a:ea typeface="Calibri" charset="0"/>
                        <a:cs typeface="Verdana" charset="0"/>
                      </a:endParaRPr>
                    </a:p>
                    <a:p>
                      <a:pPr marL="0" marR="0">
                        <a:lnSpc>
                          <a:spcPct val="115000"/>
                        </a:lnSpc>
                        <a:spcBef>
                          <a:spcPts val="300"/>
                        </a:spcBef>
                        <a:spcAft>
                          <a:spcPts val="300"/>
                        </a:spcAft>
                      </a:pPr>
                      <a:r>
                        <a:rPr lang="en-US" sz="800" dirty="0">
                          <a:effectLst/>
                          <a:latin typeface="Courier New" charset="0"/>
                          <a:ea typeface="Calibri" charset="0"/>
                          <a:cs typeface="Verdana" charset="0"/>
                        </a:rPr>
                        <a:t># </a:t>
                      </a:r>
                      <a:r>
                        <a:rPr lang="en-US" sz="800" dirty="0" err="1">
                          <a:effectLst/>
                          <a:latin typeface="Courier New" charset="0"/>
                          <a:ea typeface="Calibri" charset="0"/>
                          <a:cs typeface="Verdana" charset="0"/>
                        </a:rPr>
                        <a:t>rmmod</a:t>
                      </a:r>
                      <a:r>
                        <a:rPr lang="en-US" sz="800" dirty="0">
                          <a:effectLst/>
                          <a:latin typeface="Courier New" charset="0"/>
                          <a:ea typeface="Calibri" charset="0"/>
                          <a:cs typeface="Verdana" charset="0"/>
                        </a:rPr>
                        <a:t> </a:t>
                      </a:r>
                      <a:r>
                        <a:rPr lang="en-US" sz="800" dirty="0" err="1">
                          <a:effectLst/>
                          <a:latin typeface="Courier New" charset="0"/>
                          <a:ea typeface="Calibri" charset="0"/>
                          <a:cs typeface="Verdana" charset="0"/>
                        </a:rPr>
                        <a:t>ipmi_si</a:t>
                      </a:r>
                      <a:endParaRPr lang="en-US" sz="900" dirty="0">
                        <a:effectLst/>
                        <a:latin typeface="Verdana" charset="0"/>
                        <a:ea typeface="Calibri" charset="0"/>
                        <a:cs typeface="Verdana" charset="0"/>
                      </a:endParaRPr>
                    </a:p>
                    <a:p>
                      <a:pPr marL="0" marR="0">
                        <a:lnSpc>
                          <a:spcPct val="115000"/>
                        </a:lnSpc>
                        <a:spcBef>
                          <a:spcPts val="300"/>
                        </a:spcBef>
                        <a:spcAft>
                          <a:spcPts val="300"/>
                        </a:spcAft>
                      </a:pPr>
                      <a:r>
                        <a:rPr lang="en-US" sz="800" dirty="0">
                          <a:effectLst/>
                          <a:latin typeface="Courier New" charset="0"/>
                          <a:ea typeface="Calibri" charset="0"/>
                          <a:cs typeface="Verdana" charset="0"/>
                        </a:rPr>
                        <a:t># </a:t>
                      </a:r>
                      <a:r>
                        <a:rPr lang="en-US" sz="800" dirty="0" err="1">
                          <a:effectLst/>
                          <a:latin typeface="Courier New" charset="0"/>
                          <a:ea typeface="Calibri" charset="0"/>
                          <a:cs typeface="Verdana" charset="0"/>
                        </a:rPr>
                        <a:t>rmmod</a:t>
                      </a:r>
                      <a:r>
                        <a:rPr lang="en-US" sz="800" dirty="0">
                          <a:effectLst/>
                          <a:latin typeface="Courier New" charset="0"/>
                          <a:ea typeface="Calibri" charset="0"/>
                          <a:cs typeface="Verdana" charset="0"/>
                        </a:rPr>
                        <a:t> </a:t>
                      </a:r>
                      <a:r>
                        <a:rPr lang="en-US" sz="800" dirty="0" err="1">
                          <a:effectLst/>
                          <a:latin typeface="Courier New" charset="0"/>
                          <a:ea typeface="Calibri" charset="0"/>
                          <a:cs typeface="Verdana" charset="0"/>
                        </a:rPr>
                        <a:t>ipmi_devintf</a:t>
                      </a:r>
                      <a:endParaRPr lang="en-US" sz="900" dirty="0">
                        <a:effectLst/>
                        <a:latin typeface="Verdana" charset="0"/>
                        <a:ea typeface="Calibri" charset="0"/>
                        <a:cs typeface="Verdana" charset="0"/>
                      </a:endParaRPr>
                    </a:p>
                  </a:txBody>
                  <a:tcPr marL="64832" marR="64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590377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33570" y="11285"/>
            <a:ext cx="11726335" cy="889000"/>
          </a:xfrm>
        </p:spPr>
        <p:txBody>
          <a:bodyPr/>
          <a:lstStyle/>
          <a:p>
            <a:r>
              <a:rPr lang="en-US" sz="4800" dirty="0" smtClean="0">
                <a:latin typeface="Intel Clear Pro" panose="020B0804020202060201" pitchFamily="34" charset="0"/>
                <a:ea typeface="Intel Clear Pro" panose="020B0804020202060201" pitchFamily="34" charset="0"/>
                <a:cs typeface="Intel Clear Pro" panose="020B0804020202060201" pitchFamily="34" charset="0"/>
              </a:rPr>
              <a:t>Thank YOU For Painting The NFV World With DPDK </a:t>
            </a:r>
            <a:endParaRPr lang="en-US" dirty="0">
              <a:latin typeface="Intel Clear Pro" panose="020B0804020202060201" pitchFamily="34" charset="0"/>
              <a:ea typeface="Intel Clear Pro" panose="020B0804020202060201" pitchFamily="34" charset="0"/>
              <a:cs typeface="Intel Clear Pro" panose="020B0804020202060201" pitchFamily="34" charset="0"/>
            </a:endParaRPr>
          </a:p>
        </p:txBody>
      </p:sp>
      <p:sp>
        <p:nvSpPr>
          <p:cNvPr id="32" name="Title 2"/>
          <p:cNvSpPr txBox="1">
            <a:spLocks/>
          </p:cNvSpPr>
          <p:nvPr/>
        </p:nvSpPr>
        <p:spPr>
          <a:xfrm>
            <a:off x="269454" y="1884897"/>
            <a:ext cx="11871159" cy="2115117"/>
          </a:xfrm>
          <a:prstGeom prst="rect">
            <a:avLst/>
          </a:prstGeom>
        </p:spPr>
        <p:txBody>
          <a:bodyPr vert="horz" lIns="0" tIns="0" rIns="0" bIns="0" rtlCol="0" anchor="ctr" anchorCtr="1">
            <a:noAutofit/>
          </a:bodyPr>
          <a:lstStyle>
            <a:lvl1pPr algn="l" defTabSz="457200" rtl="0" eaLnBrk="1" latinLnBrk="0" hangingPunct="1">
              <a:spcBef>
                <a:spcPct val="0"/>
              </a:spcBef>
              <a:buNone/>
              <a:defRPr sz="2800" kern="1200" baseline="0">
                <a:solidFill>
                  <a:schemeClr val="accent1"/>
                </a:solidFill>
                <a:latin typeface="+mj-lt"/>
                <a:ea typeface="+mj-ea"/>
                <a:cs typeface="+mj-cs"/>
              </a:defRPr>
            </a:lvl1pPr>
          </a:lstStyle>
          <a:p>
            <a:pPr marL="514350" indent="-514350">
              <a:buAutoNum type="arabicPeriod"/>
            </a:pPr>
            <a:r>
              <a:rPr lang="en-US" sz="2667" dirty="0" smtClean="0"/>
              <a:t>Register in DPDK </a:t>
            </a:r>
            <a:r>
              <a:rPr lang="en-US" sz="2667" dirty="0"/>
              <a:t>Community - </a:t>
            </a:r>
            <a:r>
              <a:rPr lang="en-US" sz="2667" dirty="0">
                <a:hlinkClick r:id="rId3"/>
              </a:rPr>
              <a:t>http://</a:t>
            </a:r>
            <a:r>
              <a:rPr lang="en-US" sz="2667" dirty="0" smtClean="0">
                <a:hlinkClick r:id="rId3"/>
              </a:rPr>
              <a:t>dpdk.org/ml/listinfo/dev</a:t>
            </a:r>
            <a:endParaRPr lang="en-US" sz="2667" dirty="0" smtClean="0"/>
          </a:p>
          <a:p>
            <a:pPr marL="514350" indent="-514350">
              <a:buAutoNum type="arabicPeriod"/>
            </a:pPr>
            <a:endParaRPr lang="en-US" sz="2667" dirty="0" smtClean="0"/>
          </a:p>
          <a:p>
            <a:pPr marL="1219170" lvl="1" indent="-609585">
              <a:buFont typeface="Arial" panose="020B0604020202020204" pitchFamily="34" charset="0"/>
              <a:buChar char="•"/>
            </a:pPr>
            <a:r>
              <a:rPr lang="en-US" sz="2133" dirty="0" smtClean="0">
                <a:solidFill>
                  <a:schemeClr val="accent2">
                    <a:lumMod val="75000"/>
                  </a:schemeClr>
                </a:solidFill>
                <a:latin typeface="+mj-lt"/>
              </a:rPr>
              <a:t>Collaborate with Intel in Open Source and Standard Bodies.</a:t>
            </a:r>
          </a:p>
          <a:p>
            <a:pPr marL="1219170" lvl="1" indent="-609585">
              <a:buFont typeface="Arial" panose="020B0604020202020204" pitchFamily="34" charset="0"/>
              <a:buChar char="•"/>
            </a:pPr>
            <a:r>
              <a:rPr lang="en-US" sz="2133" dirty="0" smtClean="0">
                <a:solidFill>
                  <a:schemeClr val="accent2">
                    <a:lumMod val="75000"/>
                  </a:schemeClr>
                </a:solidFill>
                <a:latin typeface="+mj-lt"/>
              </a:rPr>
              <a:t>DPDK</a:t>
            </a:r>
            <a:r>
              <a:rPr lang="en-US" sz="2133" dirty="0">
                <a:solidFill>
                  <a:schemeClr val="accent2">
                    <a:lumMod val="75000"/>
                  </a:schemeClr>
                </a:solidFill>
                <a:latin typeface="+mj-lt"/>
              </a:rPr>
              <a:t>, Virtual Switch, Open DayLight, Open Stack etc</a:t>
            </a:r>
            <a:r>
              <a:rPr lang="en-US" sz="2133" dirty="0" smtClean="0">
                <a:solidFill>
                  <a:schemeClr val="accent2">
                    <a:lumMod val="75000"/>
                  </a:schemeClr>
                </a:solidFill>
                <a:latin typeface="+mj-lt"/>
              </a:rPr>
              <a:t>.</a:t>
            </a:r>
          </a:p>
          <a:p>
            <a:pPr marL="609585" lvl="1"/>
            <a:endParaRPr lang="en-US" sz="2667" dirty="0"/>
          </a:p>
          <a:p>
            <a:r>
              <a:rPr lang="en-US" sz="2667" dirty="0"/>
              <a:t>2. Develop applications with DPDK for a Programmable &amp; Scalable VNF</a:t>
            </a:r>
          </a:p>
          <a:p>
            <a:endParaRPr lang="en-US" sz="2667" dirty="0"/>
          </a:p>
          <a:p>
            <a:r>
              <a:rPr lang="en-US" sz="2667" dirty="0"/>
              <a:t>3. Evaluate Intel Open Network Platform for best-in-class NFVi</a:t>
            </a:r>
          </a:p>
          <a:p>
            <a:pPr marL="1219170" lvl="1" indent="-609585">
              <a:buFont typeface="Arial" panose="020B0604020202020204" pitchFamily="34" charset="0"/>
              <a:buChar char="•"/>
            </a:pPr>
            <a:r>
              <a:rPr lang="en-US" sz="2133" dirty="0">
                <a:solidFill>
                  <a:schemeClr val="accent2">
                    <a:lumMod val="75000"/>
                  </a:schemeClr>
                </a:solidFill>
                <a:latin typeface="+mj-lt"/>
              </a:rPr>
              <a:t>Download from 01.org &amp; evaluate</a:t>
            </a:r>
          </a:p>
          <a:p>
            <a:pPr marL="1219170" lvl="1" indent="-609585">
              <a:buFont typeface="Arial" panose="020B0604020202020204" pitchFamily="34" charset="0"/>
              <a:buChar char="•"/>
            </a:pPr>
            <a:r>
              <a:rPr lang="en-US" sz="2133" dirty="0">
                <a:solidFill>
                  <a:schemeClr val="accent2">
                    <a:lumMod val="75000"/>
                  </a:schemeClr>
                </a:solidFill>
                <a:latin typeface="+mj-lt"/>
              </a:rPr>
              <a:t>Become familiar with data plane benchmarks on Intel® Xeon </a:t>
            </a:r>
            <a:r>
              <a:rPr lang="en-US" sz="2133" dirty="0" smtClean="0">
                <a:solidFill>
                  <a:schemeClr val="accent2">
                    <a:lumMod val="75000"/>
                  </a:schemeClr>
                </a:solidFill>
                <a:latin typeface="+mj-lt"/>
              </a:rPr>
              <a:t>platforms</a:t>
            </a:r>
            <a:endParaRPr lang="en-US" sz="2667" dirty="0"/>
          </a:p>
        </p:txBody>
      </p:sp>
      <p:sp>
        <p:nvSpPr>
          <p:cNvPr id="4" name="Title 2"/>
          <p:cNvSpPr txBox="1">
            <a:spLocks/>
          </p:cNvSpPr>
          <p:nvPr/>
        </p:nvSpPr>
        <p:spPr bwMode="auto">
          <a:xfrm>
            <a:off x="529615" y="5176290"/>
            <a:ext cx="10491675" cy="889000"/>
          </a:xfrm>
          <a:prstGeom prst="rect">
            <a:avLst/>
          </a:prstGeom>
          <a:solidFill>
            <a:schemeClr val="tx1">
              <a:lumMod val="85000"/>
            </a:schemeClr>
          </a:solidFill>
          <a:ln w="9525">
            <a:solidFill>
              <a:srgbClr val="FF0000"/>
            </a:solidFill>
            <a:miter lim="800000"/>
            <a:headEnd/>
            <a:tailEnd/>
          </a:ln>
          <a:effectLst/>
        </p:spPr>
        <p:txBody>
          <a:bodyPr vert="horz" wrap="square" lIns="66821" tIns="33411" rIns="66821" bIns="33411" numCol="1" anchor="ctr" anchorCtr="0" compatLnSpc="1">
            <a:prstTxWarp prst="textNoShape">
              <a:avLst/>
            </a:prstTxWarp>
          </a:bodyPr>
          <a:lstStyle>
            <a:lvl1pPr algn="l" rtl="0" eaLnBrk="1" fontAlgn="base" hangingPunct="1">
              <a:lnSpc>
                <a:spcPct val="90000"/>
              </a:lnSpc>
              <a:spcBef>
                <a:spcPct val="0"/>
              </a:spcBef>
              <a:spcAft>
                <a:spcPct val="0"/>
              </a:spcAft>
              <a:defRPr sz="2800" b="1">
                <a:solidFill>
                  <a:schemeClr val="accent1"/>
                </a:solidFill>
                <a:effectLst/>
                <a:latin typeface="+mn-lt"/>
                <a:ea typeface="+mj-ea"/>
                <a:cs typeface="+mj-cs"/>
              </a:defRPr>
            </a:lvl1pPr>
            <a:lvl2pPr algn="ctr" rtl="0" eaLnBrk="1" fontAlgn="base" hangingPunct="1">
              <a:lnSpc>
                <a:spcPct val="90000"/>
              </a:lnSpc>
              <a:spcBef>
                <a:spcPct val="0"/>
              </a:spcBef>
              <a:spcAft>
                <a:spcPct val="0"/>
              </a:spcAft>
              <a:defRPr sz="1800">
                <a:solidFill>
                  <a:schemeClr val="tx1"/>
                </a:solidFill>
                <a:effectLst>
                  <a:outerShdw blurRad="38100" dist="38100" dir="2700000" algn="tl">
                    <a:srgbClr val="000000"/>
                  </a:outerShdw>
                </a:effectLst>
                <a:latin typeface="Neo Sans Intel Medium" pitchFamily="34" charset="0"/>
                <a:cs typeface="Arial" charset="0"/>
              </a:defRPr>
            </a:lvl2pPr>
            <a:lvl3pPr algn="ctr" rtl="0" eaLnBrk="1" fontAlgn="base" hangingPunct="1">
              <a:lnSpc>
                <a:spcPct val="90000"/>
              </a:lnSpc>
              <a:spcBef>
                <a:spcPct val="0"/>
              </a:spcBef>
              <a:spcAft>
                <a:spcPct val="0"/>
              </a:spcAft>
              <a:defRPr sz="1800">
                <a:solidFill>
                  <a:schemeClr val="tx1"/>
                </a:solidFill>
                <a:effectLst>
                  <a:outerShdw blurRad="38100" dist="38100" dir="2700000" algn="tl">
                    <a:srgbClr val="000000"/>
                  </a:outerShdw>
                </a:effectLst>
                <a:latin typeface="Neo Sans Intel Medium" pitchFamily="34" charset="0"/>
                <a:cs typeface="Arial" charset="0"/>
              </a:defRPr>
            </a:lvl3pPr>
            <a:lvl4pPr algn="ctr" rtl="0" eaLnBrk="1" fontAlgn="base" hangingPunct="1">
              <a:lnSpc>
                <a:spcPct val="90000"/>
              </a:lnSpc>
              <a:spcBef>
                <a:spcPct val="0"/>
              </a:spcBef>
              <a:spcAft>
                <a:spcPct val="0"/>
              </a:spcAft>
              <a:defRPr sz="1800">
                <a:solidFill>
                  <a:schemeClr val="tx1"/>
                </a:solidFill>
                <a:effectLst>
                  <a:outerShdw blurRad="38100" dist="38100" dir="2700000" algn="tl">
                    <a:srgbClr val="000000"/>
                  </a:outerShdw>
                </a:effectLst>
                <a:latin typeface="Neo Sans Intel Medium" pitchFamily="34" charset="0"/>
                <a:cs typeface="Arial" charset="0"/>
              </a:defRPr>
            </a:lvl4pPr>
            <a:lvl5pPr algn="ctr" rtl="0" eaLnBrk="1" fontAlgn="base" hangingPunct="1">
              <a:lnSpc>
                <a:spcPct val="90000"/>
              </a:lnSpc>
              <a:spcBef>
                <a:spcPct val="0"/>
              </a:spcBef>
              <a:spcAft>
                <a:spcPct val="0"/>
              </a:spcAft>
              <a:defRPr sz="1800">
                <a:solidFill>
                  <a:schemeClr val="tx1"/>
                </a:solidFill>
                <a:effectLst>
                  <a:outerShdw blurRad="38100" dist="38100" dir="2700000" algn="tl">
                    <a:srgbClr val="000000"/>
                  </a:outerShdw>
                </a:effectLst>
                <a:latin typeface="Neo Sans Intel Medium" pitchFamily="34" charset="0"/>
                <a:cs typeface="Arial" charset="0"/>
              </a:defRPr>
            </a:lvl5pPr>
            <a:lvl6pPr marL="250578" algn="ctr" rtl="0" eaLnBrk="1" fontAlgn="base" hangingPunct="1">
              <a:lnSpc>
                <a:spcPct val="90000"/>
              </a:lnSpc>
              <a:spcBef>
                <a:spcPct val="0"/>
              </a:spcBef>
              <a:spcAft>
                <a:spcPct val="0"/>
              </a:spcAft>
              <a:defRPr sz="1800">
                <a:solidFill>
                  <a:schemeClr val="tx1"/>
                </a:solidFill>
                <a:effectLst>
                  <a:outerShdw blurRad="38100" dist="38100" dir="2700000" algn="tl">
                    <a:srgbClr val="000000"/>
                  </a:outerShdw>
                </a:effectLst>
                <a:latin typeface="Neo Sans Intel Medium" pitchFamily="34" charset="0"/>
                <a:cs typeface="Arial" charset="0"/>
              </a:defRPr>
            </a:lvl6pPr>
            <a:lvl7pPr marL="501155" algn="ctr" rtl="0" eaLnBrk="1" fontAlgn="base" hangingPunct="1">
              <a:lnSpc>
                <a:spcPct val="90000"/>
              </a:lnSpc>
              <a:spcBef>
                <a:spcPct val="0"/>
              </a:spcBef>
              <a:spcAft>
                <a:spcPct val="0"/>
              </a:spcAft>
              <a:defRPr sz="1800">
                <a:solidFill>
                  <a:schemeClr val="tx1"/>
                </a:solidFill>
                <a:effectLst>
                  <a:outerShdw blurRad="38100" dist="38100" dir="2700000" algn="tl">
                    <a:srgbClr val="000000"/>
                  </a:outerShdw>
                </a:effectLst>
                <a:latin typeface="Neo Sans Intel Medium" pitchFamily="34" charset="0"/>
                <a:cs typeface="Arial" charset="0"/>
              </a:defRPr>
            </a:lvl7pPr>
            <a:lvl8pPr marL="751733" algn="ctr" rtl="0" eaLnBrk="1" fontAlgn="base" hangingPunct="1">
              <a:lnSpc>
                <a:spcPct val="90000"/>
              </a:lnSpc>
              <a:spcBef>
                <a:spcPct val="0"/>
              </a:spcBef>
              <a:spcAft>
                <a:spcPct val="0"/>
              </a:spcAft>
              <a:defRPr sz="1800">
                <a:solidFill>
                  <a:schemeClr val="tx1"/>
                </a:solidFill>
                <a:effectLst>
                  <a:outerShdw blurRad="38100" dist="38100" dir="2700000" algn="tl">
                    <a:srgbClr val="000000"/>
                  </a:outerShdw>
                </a:effectLst>
                <a:latin typeface="Neo Sans Intel Medium" pitchFamily="34" charset="0"/>
                <a:cs typeface="Arial" charset="0"/>
              </a:defRPr>
            </a:lvl8pPr>
            <a:lvl9pPr marL="1002311" algn="ctr" rtl="0" eaLnBrk="1" fontAlgn="base" hangingPunct="1">
              <a:lnSpc>
                <a:spcPct val="90000"/>
              </a:lnSpc>
              <a:spcBef>
                <a:spcPct val="0"/>
              </a:spcBef>
              <a:spcAft>
                <a:spcPct val="0"/>
              </a:spcAft>
              <a:defRPr sz="1800">
                <a:solidFill>
                  <a:schemeClr val="tx1"/>
                </a:solidFill>
                <a:effectLst>
                  <a:outerShdw blurRad="38100" dist="38100" dir="2700000" algn="tl">
                    <a:srgbClr val="000000"/>
                  </a:outerShdw>
                </a:effectLst>
                <a:latin typeface="Neo Sans Intel Medium" pitchFamily="34" charset="0"/>
                <a:cs typeface="Arial" charset="0"/>
              </a:defRPr>
            </a:lvl9pPr>
          </a:lstStyle>
          <a:p>
            <a:pPr algn="ctr" defTabSz="1219170"/>
            <a:r>
              <a:rPr lang="en-US" sz="3200" kern="0" dirty="0">
                <a:solidFill>
                  <a:schemeClr val="bg2"/>
                </a:solidFill>
              </a:rPr>
              <a:t>Let’s Collaborate and Accelerate NFV Deployments</a:t>
            </a:r>
            <a:endParaRPr lang="en-US" sz="2667" kern="0" dirty="0">
              <a:solidFill>
                <a:schemeClr val="bg2"/>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8304" y="-18034"/>
            <a:ext cx="2420322" cy="993734"/>
          </a:xfrm>
          <a:prstGeom prst="rect">
            <a:avLst/>
          </a:prstGeom>
        </p:spPr>
      </p:pic>
    </p:spTree>
    <p:extLst>
      <p:ext uri="{BB962C8B-B14F-4D97-AF65-F5344CB8AC3E}">
        <p14:creationId xmlns:p14="http://schemas.microsoft.com/office/powerpoint/2010/main" val="84737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997519" y="2780728"/>
            <a:ext cx="5407094" cy="2301204"/>
          </a:xfrm>
          <a:prstGeom prst="roundRect">
            <a:avLst/>
          </a:prstGeom>
          <a:ln/>
        </p:spPr>
        <p:style>
          <a:lnRef idx="2">
            <a:schemeClr val="dk1"/>
          </a:lnRef>
          <a:fillRef idx="1">
            <a:schemeClr val="lt1"/>
          </a:fillRef>
          <a:effectRef idx="0">
            <a:schemeClr val="dk1"/>
          </a:effectRef>
          <a:fontRef idx="minor">
            <a:schemeClr val="dk1"/>
          </a:fontRef>
        </p:style>
        <p:txBody>
          <a:bodyPr lIns="41901" tIns="45711" rIns="41901" bIns="41901" spcCol="1693" anchor="t" anchorCtr="1"/>
          <a:lstStyle/>
          <a:p>
            <a:pPr algn="ctr" defTabSz="488842">
              <a:lnSpc>
                <a:spcPct val="90000"/>
              </a:lnSpc>
              <a:spcBef>
                <a:spcPts val="200"/>
              </a:spcBef>
              <a:spcAft>
                <a:spcPts val="200"/>
              </a:spcAft>
              <a:buClr>
                <a:prstClr val="black"/>
              </a:buClr>
              <a:defRPr/>
            </a:pPr>
            <a:r>
              <a:rPr lang="en-US" sz="1050" kern="0" dirty="0" err="1">
                <a:solidFill>
                  <a:schemeClr val="tx1"/>
                </a:solidFill>
                <a:latin typeface="Arial"/>
                <a:cs typeface="Arial"/>
              </a:rPr>
              <a:t>ovs-switchd</a:t>
            </a:r>
            <a:endParaRPr lang="en-US" sz="1050" kern="0" dirty="0">
              <a:solidFill>
                <a:schemeClr val="tx1"/>
              </a:solidFill>
              <a:latin typeface="Arial"/>
              <a:cs typeface="Arial"/>
            </a:endParaRPr>
          </a:p>
          <a:p>
            <a:pPr algn="ctr" defTabSz="488842">
              <a:lnSpc>
                <a:spcPct val="90000"/>
              </a:lnSpc>
              <a:spcBef>
                <a:spcPts val="200"/>
              </a:spcBef>
              <a:spcAft>
                <a:spcPts val="200"/>
              </a:spcAft>
              <a:buClr>
                <a:prstClr val="black"/>
              </a:buClr>
              <a:defRPr/>
            </a:pPr>
            <a:endParaRPr lang="en-US" sz="1050" kern="0" dirty="0">
              <a:solidFill>
                <a:schemeClr val="tx1"/>
              </a:solidFill>
              <a:latin typeface="Arial"/>
              <a:cs typeface="Arial"/>
            </a:endParaRPr>
          </a:p>
          <a:p>
            <a:pPr algn="ctr" defTabSz="488842">
              <a:lnSpc>
                <a:spcPct val="90000"/>
              </a:lnSpc>
              <a:spcBef>
                <a:spcPts val="200"/>
              </a:spcBef>
              <a:spcAft>
                <a:spcPts val="200"/>
              </a:spcAft>
              <a:buClr>
                <a:prstClr val="black"/>
              </a:buClr>
              <a:defRPr/>
            </a:pPr>
            <a:endParaRPr lang="en-US" sz="1050" kern="0" dirty="0">
              <a:solidFill>
                <a:schemeClr val="tx1"/>
              </a:solidFill>
              <a:latin typeface="Arial"/>
              <a:cs typeface="Arial"/>
            </a:endParaRPr>
          </a:p>
          <a:p>
            <a:pPr algn="ctr" defTabSz="488842">
              <a:lnSpc>
                <a:spcPct val="90000"/>
              </a:lnSpc>
              <a:spcBef>
                <a:spcPts val="200"/>
              </a:spcBef>
              <a:spcAft>
                <a:spcPts val="200"/>
              </a:spcAft>
              <a:buClr>
                <a:prstClr val="black"/>
              </a:buClr>
              <a:defRPr/>
            </a:pPr>
            <a:endParaRPr lang="en-US" sz="1050" kern="0" dirty="0">
              <a:solidFill>
                <a:schemeClr val="tx1"/>
              </a:solidFill>
              <a:latin typeface="Arial"/>
              <a:cs typeface="Arial"/>
            </a:endParaRPr>
          </a:p>
          <a:p>
            <a:pPr algn="ctr" defTabSz="488842">
              <a:lnSpc>
                <a:spcPct val="90000"/>
              </a:lnSpc>
              <a:spcBef>
                <a:spcPts val="200"/>
              </a:spcBef>
              <a:spcAft>
                <a:spcPts val="200"/>
              </a:spcAft>
              <a:buClr>
                <a:prstClr val="black"/>
              </a:buClr>
              <a:defRPr/>
            </a:pPr>
            <a:endParaRPr lang="en-US" sz="1050" kern="0" dirty="0">
              <a:solidFill>
                <a:schemeClr val="tx1"/>
              </a:solidFill>
              <a:latin typeface="Arial"/>
              <a:cs typeface="Arial"/>
            </a:endParaRPr>
          </a:p>
          <a:p>
            <a:pPr algn="ctr" defTabSz="488842">
              <a:lnSpc>
                <a:spcPct val="90000"/>
              </a:lnSpc>
              <a:spcBef>
                <a:spcPts val="200"/>
              </a:spcBef>
              <a:spcAft>
                <a:spcPts val="200"/>
              </a:spcAft>
              <a:buClr>
                <a:prstClr val="black"/>
              </a:buClr>
              <a:defRPr/>
            </a:pPr>
            <a:endParaRPr lang="en-US" sz="1050" kern="0" dirty="0">
              <a:solidFill>
                <a:schemeClr val="tx1"/>
              </a:solidFill>
              <a:latin typeface="Arial"/>
              <a:cs typeface="Arial"/>
            </a:endParaRPr>
          </a:p>
        </p:txBody>
      </p:sp>
      <p:sp>
        <p:nvSpPr>
          <p:cNvPr id="7" name="Rounded Rectangle 37"/>
          <p:cNvSpPr>
            <a:spLocks noChangeArrowheads="1"/>
          </p:cNvSpPr>
          <p:nvPr/>
        </p:nvSpPr>
        <p:spPr bwMode="auto">
          <a:xfrm>
            <a:off x="6273512" y="2950062"/>
            <a:ext cx="1980607" cy="1915057"/>
          </a:xfrm>
          <a:prstGeom prst="roundRect">
            <a:avLst>
              <a:gd name="adj" fmla="val 16667"/>
            </a:avLst>
          </a:prstGeom>
          <a:ln/>
        </p:spPr>
        <p:style>
          <a:lnRef idx="2">
            <a:schemeClr val="dk1"/>
          </a:lnRef>
          <a:fillRef idx="1">
            <a:schemeClr val="lt1"/>
          </a:fillRef>
          <a:effectRef idx="0">
            <a:schemeClr val="dk1"/>
          </a:effectRef>
          <a:fontRef idx="minor">
            <a:schemeClr val="dk1"/>
          </a:fontRef>
        </p:style>
        <p:txBody>
          <a:bodyPr lIns="28061" tIns="30002" rIns="28061" bIns="28061" spcCol="1135" anchor="ctr"/>
          <a:lstStyle/>
          <a:p>
            <a:pPr algn="r" defTabSz="327252">
              <a:lnSpc>
                <a:spcPct val="90000"/>
              </a:lnSpc>
              <a:spcBef>
                <a:spcPts val="141"/>
              </a:spcBef>
              <a:spcAft>
                <a:spcPts val="141"/>
              </a:spcAft>
              <a:buClr>
                <a:prstClr val="black"/>
              </a:buClr>
              <a:defRPr/>
            </a:pPr>
            <a:r>
              <a:rPr lang="en-US" altLang="en-US" sz="1050" kern="0" dirty="0">
                <a:solidFill>
                  <a:schemeClr val="tx1"/>
                </a:solidFill>
                <a:latin typeface="Arial"/>
                <a:cs typeface="Arial"/>
              </a:rPr>
              <a:t>DPDK </a:t>
            </a:r>
          </a:p>
          <a:p>
            <a:pPr algn="r" defTabSz="327252">
              <a:lnSpc>
                <a:spcPct val="90000"/>
              </a:lnSpc>
              <a:spcBef>
                <a:spcPts val="141"/>
              </a:spcBef>
              <a:spcAft>
                <a:spcPts val="141"/>
              </a:spcAft>
              <a:buClr>
                <a:prstClr val="black"/>
              </a:buClr>
              <a:defRPr/>
            </a:pPr>
            <a:r>
              <a:rPr lang="en-US" altLang="en-US" sz="1050" kern="0" dirty="0">
                <a:solidFill>
                  <a:schemeClr val="tx1"/>
                </a:solidFill>
                <a:latin typeface="Arial"/>
                <a:cs typeface="Arial"/>
              </a:rPr>
              <a:t>Libraries  </a:t>
            </a:r>
          </a:p>
        </p:txBody>
      </p:sp>
      <p:sp>
        <p:nvSpPr>
          <p:cNvPr id="8" name="Rounded Rectangle 18"/>
          <p:cNvSpPr>
            <a:spLocks noChangeArrowheads="1"/>
          </p:cNvSpPr>
          <p:nvPr/>
        </p:nvSpPr>
        <p:spPr bwMode="auto">
          <a:xfrm>
            <a:off x="7323986" y="4475655"/>
            <a:ext cx="656167" cy="235472"/>
          </a:xfrm>
          <a:prstGeom prst="roundRect">
            <a:avLst>
              <a:gd name="adj" fmla="val 16667"/>
            </a:avLst>
          </a:prstGeom>
          <a:solidFill>
            <a:srgbClr val="FFDA00"/>
          </a:solidFill>
          <a:ln/>
        </p:spPr>
        <p:style>
          <a:lnRef idx="2">
            <a:schemeClr val="accent5">
              <a:shade val="50000"/>
            </a:schemeClr>
          </a:lnRef>
          <a:fillRef idx="1">
            <a:schemeClr val="accent5"/>
          </a:fillRef>
          <a:effectRef idx="0">
            <a:schemeClr val="accent5"/>
          </a:effectRef>
          <a:fontRef idx="minor">
            <a:schemeClr val="lt1"/>
          </a:fontRef>
        </p:style>
        <p:txBody>
          <a:bodyPr lIns="28061" tIns="30002" rIns="28061" bIns="28061" spcCol="1135" anchor="ctr" anchorCtr="1"/>
          <a:lstStyle/>
          <a:p>
            <a:pPr algn="ctr" defTabSz="327252">
              <a:lnSpc>
                <a:spcPct val="90000"/>
              </a:lnSpc>
              <a:spcBef>
                <a:spcPts val="141"/>
              </a:spcBef>
              <a:spcAft>
                <a:spcPts val="141"/>
              </a:spcAft>
              <a:buClr>
                <a:prstClr val="black"/>
              </a:buClr>
              <a:defRPr/>
            </a:pPr>
            <a:r>
              <a:rPr lang="en-US" altLang="en-US" sz="1050" kern="0">
                <a:solidFill>
                  <a:schemeClr val="tx1"/>
                </a:solidFill>
                <a:latin typeface="Arial"/>
                <a:cs typeface="Arial"/>
              </a:rPr>
              <a:t>PMD</a:t>
            </a:r>
          </a:p>
        </p:txBody>
      </p:sp>
      <p:sp>
        <p:nvSpPr>
          <p:cNvPr id="9" name="Rounded Rectangle 38"/>
          <p:cNvSpPr>
            <a:spLocks noChangeArrowheads="1"/>
          </p:cNvSpPr>
          <p:nvPr/>
        </p:nvSpPr>
        <p:spPr bwMode="auto">
          <a:xfrm>
            <a:off x="6416993" y="3658843"/>
            <a:ext cx="1125033" cy="649624"/>
          </a:xfrm>
          <a:prstGeom prst="roundRect">
            <a:avLst>
              <a:gd name="adj" fmla="val 16667"/>
            </a:avLst>
          </a:prstGeom>
          <a:solidFill>
            <a:srgbClr val="FFDA00"/>
          </a:solidFill>
          <a:ln/>
        </p:spPr>
        <p:style>
          <a:lnRef idx="2">
            <a:schemeClr val="accent5">
              <a:shade val="50000"/>
            </a:schemeClr>
          </a:lnRef>
          <a:fillRef idx="1">
            <a:schemeClr val="accent5"/>
          </a:fillRef>
          <a:effectRef idx="0">
            <a:schemeClr val="accent5"/>
          </a:effectRef>
          <a:fontRef idx="minor">
            <a:schemeClr val="lt1"/>
          </a:fontRef>
        </p:style>
        <p:txBody>
          <a:bodyPr lIns="28061" tIns="30002" rIns="28061" bIns="28061" spcCol="1135" anchor="ctr" anchorCtr="1"/>
          <a:lstStyle/>
          <a:p>
            <a:pPr algn="ctr" defTabSz="327252">
              <a:lnSpc>
                <a:spcPct val="90000"/>
              </a:lnSpc>
              <a:spcBef>
                <a:spcPts val="141"/>
              </a:spcBef>
              <a:spcAft>
                <a:spcPts val="141"/>
              </a:spcAft>
              <a:buClr>
                <a:prstClr val="black"/>
              </a:buClr>
              <a:defRPr/>
            </a:pPr>
            <a:r>
              <a:rPr lang="en-US" altLang="en-US" sz="1050" kern="0" dirty="0">
                <a:solidFill>
                  <a:schemeClr val="tx1"/>
                </a:solidFill>
                <a:latin typeface="Arial"/>
                <a:cs typeface="Arial"/>
              </a:rPr>
              <a:t>DPDK</a:t>
            </a:r>
          </a:p>
          <a:p>
            <a:pPr algn="ctr" defTabSz="327252">
              <a:lnSpc>
                <a:spcPct val="90000"/>
              </a:lnSpc>
              <a:spcBef>
                <a:spcPts val="141"/>
              </a:spcBef>
              <a:spcAft>
                <a:spcPts val="141"/>
              </a:spcAft>
              <a:buClr>
                <a:prstClr val="black"/>
              </a:buClr>
              <a:defRPr/>
            </a:pPr>
            <a:r>
              <a:rPr lang="en-US" altLang="en-US" sz="1050" kern="0" dirty="0">
                <a:solidFill>
                  <a:schemeClr val="tx1"/>
                </a:solidFill>
                <a:latin typeface="Arial"/>
                <a:cs typeface="Arial"/>
              </a:rPr>
              <a:t>netdev</a:t>
            </a:r>
          </a:p>
        </p:txBody>
      </p:sp>
      <p:cxnSp>
        <p:nvCxnSpPr>
          <p:cNvPr id="10" name="Straight Arrow Connector 57"/>
          <p:cNvCxnSpPr>
            <a:cxnSpLocks noChangeShapeType="1"/>
          </p:cNvCxnSpPr>
          <p:nvPr/>
        </p:nvCxnSpPr>
        <p:spPr bwMode="auto">
          <a:xfrm>
            <a:off x="4349425" y="3741770"/>
            <a:ext cx="0" cy="268288"/>
          </a:xfrm>
          <a:prstGeom prst="straightConnector1">
            <a:avLst/>
          </a:prstGeom>
          <a:ln>
            <a:headEnd/>
            <a:tailEnd/>
          </a:ln>
          <a:extLst/>
        </p:spPr>
        <p:style>
          <a:lnRef idx="2">
            <a:schemeClr val="dk1"/>
          </a:lnRef>
          <a:fillRef idx="1">
            <a:schemeClr val="lt1"/>
          </a:fillRef>
          <a:effectRef idx="0">
            <a:schemeClr val="dk1"/>
          </a:effectRef>
          <a:fontRef idx="minor">
            <a:schemeClr val="dk1"/>
          </a:fontRef>
        </p:style>
      </p:cxnSp>
      <p:cxnSp>
        <p:nvCxnSpPr>
          <p:cNvPr id="11" name="Straight Arrow Connector 10"/>
          <p:cNvCxnSpPr>
            <a:cxnSpLocks noChangeShapeType="1"/>
          </p:cNvCxnSpPr>
          <p:nvPr/>
        </p:nvCxnSpPr>
        <p:spPr bwMode="auto">
          <a:xfrm>
            <a:off x="5225376" y="3762406"/>
            <a:ext cx="0" cy="268288"/>
          </a:xfrm>
          <a:prstGeom prst="straightConnector1">
            <a:avLst/>
          </a:prstGeom>
          <a:ln>
            <a:headEnd/>
            <a:tailEnd/>
          </a:ln>
          <a:extLst/>
        </p:spPr>
        <p:style>
          <a:lnRef idx="2">
            <a:schemeClr val="dk1"/>
          </a:lnRef>
          <a:fillRef idx="1">
            <a:schemeClr val="lt1"/>
          </a:fillRef>
          <a:effectRef idx="0">
            <a:schemeClr val="dk1"/>
          </a:effectRef>
          <a:fontRef idx="minor">
            <a:schemeClr val="dk1"/>
          </a:fontRef>
        </p:style>
      </p:cxnSp>
      <p:sp>
        <p:nvSpPr>
          <p:cNvPr id="12" name="Rounded Rectangle 16"/>
          <p:cNvSpPr>
            <a:spLocks noChangeArrowheads="1"/>
          </p:cNvSpPr>
          <p:nvPr/>
        </p:nvSpPr>
        <p:spPr bwMode="auto">
          <a:xfrm>
            <a:off x="3428755" y="3479784"/>
            <a:ext cx="2666929" cy="381000"/>
          </a:xfrm>
          <a:prstGeom prst="roundRect">
            <a:avLst>
              <a:gd name="adj" fmla="val 16667"/>
            </a:avLst>
          </a:prstGeom>
          <a:solidFill>
            <a:srgbClr val="FFDA00"/>
          </a:solidFill>
          <a:ln/>
        </p:spPr>
        <p:style>
          <a:lnRef idx="2">
            <a:schemeClr val="accent5">
              <a:shade val="50000"/>
            </a:schemeClr>
          </a:lnRef>
          <a:fillRef idx="1">
            <a:schemeClr val="accent5"/>
          </a:fillRef>
          <a:effectRef idx="0">
            <a:schemeClr val="accent5"/>
          </a:effectRef>
          <a:fontRef idx="minor">
            <a:schemeClr val="lt1"/>
          </a:fontRef>
        </p:style>
        <p:txBody>
          <a:bodyPr lIns="37398" tIns="0" rIns="37398" bIns="0" spcCol="1512" anchor="ctr" anchorCtr="1"/>
          <a:lstStyle/>
          <a:p>
            <a:pPr algn="ctr" defTabSz="436312">
              <a:lnSpc>
                <a:spcPct val="90000"/>
              </a:lnSpc>
              <a:spcBef>
                <a:spcPts val="188"/>
              </a:spcBef>
              <a:spcAft>
                <a:spcPts val="188"/>
              </a:spcAft>
              <a:buClr>
                <a:prstClr val="black"/>
              </a:buClr>
              <a:defRPr/>
            </a:pPr>
            <a:r>
              <a:rPr lang="en-US" altLang="en-US" sz="1050" kern="0">
                <a:solidFill>
                  <a:schemeClr val="tx1"/>
                </a:solidFill>
                <a:latin typeface="Arial"/>
                <a:cs typeface="Arial"/>
              </a:rPr>
              <a:t>User Space Forwarding</a:t>
            </a:r>
          </a:p>
        </p:txBody>
      </p:sp>
      <p:sp>
        <p:nvSpPr>
          <p:cNvPr id="13" name="Rounded Rectangle 34"/>
          <p:cNvSpPr>
            <a:spLocks noChangeArrowheads="1"/>
          </p:cNvSpPr>
          <p:nvPr/>
        </p:nvSpPr>
        <p:spPr bwMode="auto">
          <a:xfrm>
            <a:off x="5056906" y="4522220"/>
            <a:ext cx="764933" cy="446460"/>
          </a:xfrm>
          <a:prstGeom prst="roundRect">
            <a:avLst>
              <a:gd name="adj" fmla="val 16667"/>
            </a:avLst>
          </a:prstGeom>
          <a:ln/>
        </p:spPr>
        <p:style>
          <a:lnRef idx="2">
            <a:schemeClr val="dk1"/>
          </a:lnRef>
          <a:fillRef idx="1">
            <a:schemeClr val="lt1"/>
          </a:fillRef>
          <a:effectRef idx="0">
            <a:schemeClr val="dk1"/>
          </a:effectRef>
          <a:fontRef idx="minor">
            <a:schemeClr val="dk1"/>
          </a:fontRef>
        </p:style>
        <p:txBody>
          <a:bodyPr lIns="37398" tIns="0" rIns="37398" bIns="0" spcCol="1512" anchor="ctr" anchorCtr="1"/>
          <a:lstStyle/>
          <a:p>
            <a:pPr algn="ctr" defTabSz="436312">
              <a:lnSpc>
                <a:spcPct val="90000"/>
              </a:lnSpc>
              <a:spcBef>
                <a:spcPts val="188"/>
              </a:spcBef>
              <a:spcAft>
                <a:spcPts val="188"/>
              </a:spcAft>
              <a:buClr>
                <a:prstClr val="black"/>
              </a:buClr>
              <a:defRPr/>
            </a:pPr>
            <a:r>
              <a:rPr lang="en-US" altLang="en-US" sz="1050" kern="0">
                <a:solidFill>
                  <a:schemeClr val="tx1"/>
                </a:solidFill>
                <a:latin typeface="Arial"/>
                <a:cs typeface="Arial"/>
              </a:rPr>
              <a:t>socket</a:t>
            </a:r>
          </a:p>
        </p:txBody>
      </p:sp>
      <p:sp>
        <p:nvSpPr>
          <p:cNvPr id="14" name="Rounded Rectangle 42"/>
          <p:cNvSpPr>
            <a:spLocks noChangeArrowheads="1"/>
          </p:cNvSpPr>
          <p:nvPr/>
        </p:nvSpPr>
        <p:spPr bwMode="auto">
          <a:xfrm>
            <a:off x="4263949" y="4490855"/>
            <a:ext cx="497406" cy="478445"/>
          </a:xfrm>
          <a:prstGeom prst="roundRect">
            <a:avLst>
              <a:gd name="adj" fmla="val 16667"/>
            </a:avLst>
          </a:prstGeom>
          <a:ln/>
        </p:spPr>
        <p:style>
          <a:lnRef idx="2">
            <a:schemeClr val="dk1"/>
          </a:lnRef>
          <a:fillRef idx="1">
            <a:schemeClr val="lt1"/>
          </a:fillRef>
          <a:effectRef idx="0">
            <a:schemeClr val="dk1"/>
          </a:effectRef>
          <a:fontRef idx="minor">
            <a:schemeClr val="dk1"/>
          </a:fontRef>
        </p:style>
        <p:txBody>
          <a:bodyPr lIns="37398" tIns="0" rIns="37398" bIns="0" spcCol="1512" anchor="ctr" anchorCtr="1"/>
          <a:lstStyle/>
          <a:p>
            <a:pPr algn="ctr" defTabSz="436312">
              <a:lnSpc>
                <a:spcPct val="90000"/>
              </a:lnSpc>
              <a:spcBef>
                <a:spcPts val="188"/>
              </a:spcBef>
              <a:spcAft>
                <a:spcPts val="188"/>
              </a:spcAft>
              <a:buClr>
                <a:prstClr val="black"/>
              </a:buClr>
              <a:defRPr/>
            </a:pPr>
            <a:r>
              <a:rPr lang="en-US" altLang="en-US" sz="1050" kern="0">
                <a:solidFill>
                  <a:schemeClr val="tx1"/>
                </a:solidFill>
                <a:latin typeface="Arial"/>
                <a:cs typeface="Arial"/>
              </a:rPr>
              <a:t>TAP</a:t>
            </a:r>
          </a:p>
        </p:txBody>
      </p:sp>
      <p:sp>
        <p:nvSpPr>
          <p:cNvPr id="15" name="Rounded Rectangle 70"/>
          <p:cNvSpPr>
            <a:spLocks noChangeArrowheads="1"/>
          </p:cNvSpPr>
          <p:nvPr/>
        </p:nvSpPr>
        <p:spPr bwMode="auto">
          <a:xfrm>
            <a:off x="4213814" y="3993135"/>
            <a:ext cx="1293290" cy="405671"/>
          </a:xfrm>
          <a:prstGeom prst="roundRect">
            <a:avLst>
              <a:gd name="adj" fmla="val 16667"/>
            </a:avLst>
          </a:prstGeom>
          <a:ln/>
        </p:spPr>
        <p:style>
          <a:lnRef idx="2">
            <a:schemeClr val="dk1"/>
          </a:lnRef>
          <a:fillRef idx="1">
            <a:schemeClr val="lt1"/>
          </a:fillRef>
          <a:effectRef idx="0">
            <a:schemeClr val="dk1"/>
          </a:effectRef>
          <a:fontRef idx="minor">
            <a:schemeClr val="dk1"/>
          </a:fontRef>
        </p:style>
        <p:txBody>
          <a:bodyPr lIns="37398" tIns="0" rIns="37398" bIns="0" spcCol="1512" anchor="ctr" anchorCtr="1"/>
          <a:lstStyle/>
          <a:p>
            <a:pPr algn="ctr" defTabSz="436312">
              <a:lnSpc>
                <a:spcPct val="90000"/>
              </a:lnSpc>
              <a:spcBef>
                <a:spcPts val="188"/>
              </a:spcBef>
              <a:spcAft>
                <a:spcPts val="188"/>
              </a:spcAft>
              <a:buClr>
                <a:prstClr val="black"/>
              </a:buClr>
              <a:defRPr/>
            </a:pPr>
            <a:r>
              <a:rPr lang="en-US" altLang="en-US" sz="1050" kern="0" dirty="0">
                <a:solidFill>
                  <a:schemeClr val="tx1"/>
                </a:solidFill>
                <a:latin typeface="Arial"/>
                <a:cs typeface="Arial"/>
              </a:rPr>
              <a:t>netdev</a:t>
            </a:r>
          </a:p>
        </p:txBody>
      </p:sp>
      <p:sp>
        <p:nvSpPr>
          <p:cNvPr id="16" name="Rounded Rectangle 15"/>
          <p:cNvSpPr>
            <a:spLocks noChangeArrowheads="1"/>
          </p:cNvSpPr>
          <p:nvPr/>
        </p:nvSpPr>
        <p:spPr bwMode="auto">
          <a:xfrm>
            <a:off x="3529250" y="2842331"/>
            <a:ext cx="1021556" cy="480175"/>
          </a:xfrm>
          <a:prstGeom prst="roundRect">
            <a:avLst>
              <a:gd name="adj" fmla="val 16667"/>
            </a:avLst>
          </a:prstGeom>
          <a:ln/>
        </p:spPr>
        <p:style>
          <a:lnRef idx="2">
            <a:schemeClr val="dk1"/>
          </a:lnRef>
          <a:fillRef idx="1">
            <a:schemeClr val="lt1"/>
          </a:fillRef>
          <a:effectRef idx="0">
            <a:schemeClr val="dk1"/>
          </a:effectRef>
          <a:fontRef idx="minor">
            <a:schemeClr val="dk1"/>
          </a:fontRef>
        </p:style>
        <p:txBody>
          <a:bodyPr lIns="37398" tIns="0" rIns="37398" bIns="0" spcCol="1512" anchor="ctr" anchorCtr="1"/>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4025" indent="1588" algn="l" rtl="0" eaLnBrk="0" fontAlgn="base" hangingPunct="0">
              <a:spcBef>
                <a:spcPct val="0"/>
              </a:spcBef>
              <a:spcAft>
                <a:spcPct val="0"/>
              </a:spcAft>
              <a:defRPr kern="1200">
                <a:solidFill>
                  <a:schemeClr val="tx1"/>
                </a:solidFill>
                <a:latin typeface="Calibri" pitchFamily="34" charset="0"/>
                <a:ea typeface="+mn-ea"/>
                <a:cs typeface="+mn-cs"/>
              </a:defRPr>
            </a:lvl2pPr>
            <a:lvl3pPr marL="911225" indent="1588" algn="l" rtl="0" eaLnBrk="0" fontAlgn="base" hangingPunct="0">
              <a:spcBef>
                <a:spcPct val="0"/>
              </a:spcBef>
              <a:spcAft>
                <a:spcPct val="0"/>
              </a:spcAft>
              <a:defRPr kern="1200">
                <a:solidFill>
                  <a:schemeClr val="tx1"/>
                </a:solidFill>
                <a:latin typeface="Calibri" pitchFamily="34" charset="0"/>
                <a:ea typeface="+mn-ea"/>
                <a:cs typeface="+mn-cs"/>
              </a:defRPr>
            </a:lvl3pPr>
            <a:lvl4pPr marL="1368425" indent="1588" algn="l" rtl="0" eaLnBrk="0" fontAlgn="base" hangingPunct="0">
              <a:spcBef>
                <a:spcPct val="0"/>
              </a:spcBef>
              <a:spcAft>
                <a:spcPct val="0"/>
              </a:spcAft>
              <a:defRPr kern="1200">
                <a:solidFill>
                  <a:schemeClr val="tx1"/>
                </a:solidFill>
                <a:latin typeface="Calibri" pitchFamily="34" charset="0"/>
                <a:ea typeface="+mn-ea"/>
                <a:cs typeface="+mn-cs"/>
              </a:defRPr>
            </a:lvl4pPr>
            <a:lvl5pPr marL="1825625" indent="1588"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defTabSz="436312" eaLnBrk="1" fontAlgn="auto" hangingPunct="1">
              <a:lnSpc>
                <a:spcPct val="90000"/>
              </a:lnSpc>
              <a:spcBef>
                <a:spcPts val="188"/>
              </a:spcBef>
              <a:spcAft>
                <a:spcPts val="188"/>
              </a:spcAft>
              <a:buClr>
                <a:prstClr val="black"/>
              </a:buClr>
              <a:defRPr/>
            </a:pPr>
            <a:r>
              <a:rPr lang="en-US" altLang="en-US" sz="1050" kern="0" dirty="0" err="1">
                <a:latin typeface="Arial"/>
                <a:cs typeface="Arial"/>
              </a:rPr>
              <a:t>ovs-switchd</a:t>
            </a:r>
            <a:endParaRPr lang="en-US" altLang="en-US" sz="1050" kern="0" dirty="0">
              <a:latin typeface="Arial"/>
              <a:cs typeface="Arial"/>
            </a:endParaRPr>
          </a:p>
        </p:txBody>
      </p:sp>
      <p:cxnSp>
        <p:nvCxnSpPr>
          <p:cNvPr id="17" name="Straight Arrow Connector 16"/>
          <p:cNvCxnSpPr>
            <a:endCxn id="16" idx="3"/>
          </p:cNvCxnSpPr>
          <p:nvPr/>
        </p:nvCxnSpPr>
        <p:spPr>
          <a:xfrm flipH="1" flipV="1">
            <a:off x="4550809" y="3082419"/>
            <a:ext cx="347267" cy="378803"/>
          </a:xfrm>
          <a:prstGeom prst="straightConnector1">
            <a:avLst/>
          </a:prstGeom>
          <a:ln>
            <a:headEnd type="triangle" w="med" len="lg"/>
            <a:tailEnd type="triangle" w="med" len="lg"/>
          </a:ln>
        </p:spPr>
        <p:style>
          <a:lnRef idx="2">
            <a:schemeClr val="dk1"/>
          </a:lnRef>
          <a:fillRef idx="1">
            <a:schemeClr val="lt1"/>
          </a:fillRef>
          <a:effectRef idx="0">
            <a:schemeClr val="dk1"/>
          </a:effectRef>
          <a:fontRef idx="minor">
            <a:schemeClr val="dk1"/>
          </a:fontRef>
        </p:style>
      </p:cxnSp>
      <p:sp>
        <p:nvSpPr>
          <p:cNvPr id="18" name="Rounded Rectangle 17"/>
          <p:cNvSpPr/>
          <p:nvPr/>
        </p:nvSpPr>
        <p:spPr bwMode="auto">
          <a:xfrm>
            <a:off x="7366791" y="1836242"/>
            <a:ext cx="704850" cy="342900"/>
          </a:xfrm>
          <a:prstGeom prst="roundRect">
            <a:avLst/>
          </a:prstGeom>
          <a:ln/>
        </p:spPr>
        <p:style>
          <a:lnRef idx="2">
            <a:schemeClr val="dk1"/>
          </a:lnRef>
          <a:fillRef idx="1">
            <a:schemeClr val="lt1"/>
          </a:fillRef>
          <a:effectRef idx="0">
            <a:schemeClr val="dk1"/>
          </a:effectRef>
          <a:fontRef idx="minor">
            <a:schemeClr val="dk1"/>
          </a:fontRef>
        </p:style>
        <p:txBody>
          <a:bodyPr lIns="37398" tIns="0" rIns="37398" bIns="0" spcCol="1512" anchor="ctr" anchorCtr="1"/>
          <a:lstStyle/>
          <a:p>
            <a:pPr algn="ctr" defTabSz="436312">
              <a:lnSpc>
                <a:spcPct val="90000"/>
              </a:lnSpc>
              <a:spcBef>
                <a:spcPts val="188"/>
              </a:spcBef>
              <a:spcAft>
                <a:spcPts val="188"/>
              </a:spcAft>
              <a:buClr>
                <a:prstClr val="black"/>
              </a:buClr>
              <a:defRPr/>
            </a:pPr>
            <a:r>
              <a:rPr lang="en-US" sz="1050" kern="0" dirty="0" err="1">
                <a:solidFill>
                  <a:schemeClr val="tx1"/>
                </a:solidFill>
                <a:latin typeface="Arial"/>
                <a:cs typeface="Arial"/>
              </a:rPr>
              <a:t>qemu</a:t>
            </a:r>
            <a:endParaRPr lang="en-US" sz="1050" kern="0" dirty="0">
              <a:solidFill>
                <a:schemeClr val="tx1"/>
              </a:solidFill>
              <a:latin typeface="Arial"/>
              <a:cs typeface="Arial"/>
            </a:endParaRPr>
          </a:p>
        </p:txBody>
      </p:sp>
      <p:sp>
        <p:nvSpPr>
          <p:cNvPr id="19" name="Rounded Rectangle 5"/>
          <p:cNvSpPr>
            <a:spLocks noChangeArrowheads="1"/>
          </p:cNvSpPr>
          <p:nvPr/>
        </p:nvSpPr>
        <p:spPr bwMode="auto">
          <a:xfrm>
            <a:off x="7366791" y="1366342"/>
            <a:ext cx="704850" cy="277816"/>
          </a:xfrm>
          <a:prstGeom prst="roundRect">
            <a:avLst>
              <a:gd name="adj" fmla="val 16667"/>
            </a:avLst>
          </a:prstGeom>
          <a:ln/>
        </p:spPr>
        <p:style>
          <a:lnRef idx="2">
            <a:schemeClr val="dk1"/>
          </a:lnRef>
          <a:fillRef idx="1">
            <a:schemeClr val="lt1"/>
          </a:fillRef>
          <a:effectRef idx="0">
            <a:schemeClr val="dk1"/>
          </a:effectRef>
          <a:fontRef idx="minor">
            <a:schemeClr val="dk1"/>
          </a:fontRef>
        </p:style>
        <p:txBody>
          <a:bodyPr lIns="37398" tIns="0" rIns="37398" bIns="0" spcCol="1512" anchor="ctr" anchorCtr="1"/>
          <a:lstStyle/>
          <a:p>
            <a:pPr algn="ctr" defTabSz="436312">
              <a:lnSpc>
                <a:spcPct val="90000"/>
              </a:lnSpc>
              <a:spcBef>
                <a:spcPts val="188"/>
              </a:spcBef>
              <a:spcAft>
                <a:spcPts val="188"/>
              </a:spcAft>
              <a:buClr>
                <a:prstClr val="black"/>
              </a:buClr>
              <a:defRPr/>
            </a:pPr>
            <a:r>
              <a:rPr lang="en-US" altLang="en-US" sz="1050" kern="0" dirty="0">
                <a:solidFill>
                  <a:schemeClr val="tx1"/>
                </a:solidFill>
                <a:latin typeface="Arial"/>
                <a:cs typeface="Arial"/>
              </a:rPr>
              <a:t>VM</a:t>
            </a:r>
          </a:p>
        </p:txBody>
      </p:sp>
      <p:sp>
        <p:nvSpPr>
          <p:cNvPr id="20" name="Rounded Rectangle 8"/>
          <p:cNvSpPr>
            <a:spLocks noChangeArrowheads="1"/>
          </p:cNvSpPr>
          <p:nvPr/>
        </p:nvSpPr>
        <p:spPr bwMode="auto">
          <a:xfrm>
            <a:off x="7366791" y="1634630"/>
            <a:ext cx="704850" cy="201612"/>
          </a:xfrm>
          <a:prstGeom prst="roundRect">
            <a:avLst>
              <a:gd name="adj" fmla="val 16667"/>
            </a:avLst>
          </a:prstGeom>
          <a:solidFill>
            <a:srgbClr val="FFFF00"/>
          </a:solidFill>
          <a:ln/>
        </p:spPr>
        <p:style>
          <a:lnRef idx="2">
            <a:schemeClr val="dk1"/>
          </a:lnRef>
          <a:fillRef idx="1">
            <a:schemeClr val="lt1"/>
          </a:fillRef>
          <a:effectRef idx="0">
            <a:schemeClr val="dk1"/>
          </a:effectRef>
          <a:fontRef idx="minor">
            <a:schemeClr val="dk1"/>
          </a:fontRef>
        </p:style>
        <p:txBody>
          <a:bodyPr lIns="37398" tIns="0" rIns="37398" bIns="0" spcCol="1512" anchor="ctr" anchorCtr="1"/>
          <a:lstStyle/>
          <a:p>
            <a:pPr algn="ctr" defTabSz="436312">
              <a:lnSpc>
                <a:spcPct val="90000"/>
              </a:lnSpc>
              <a:spcBef>
                <a:spcPts val="188"/>
              </a:spcBef>
              <a:spcAft>
                <a:spcPts val="188"/>
              </a:spcAft>
              <a:buClr>
                <a:prstClr val="black"/>
              </a:buClr>
              <a:defRPr/>
            </a:pPr>
            <a:r>
              <a:rPr lang="en-US" altLang="en-US" sz="1050" kern="0">
                <a:solidFill>
                  <a:schemeClr val="tx1"/>
                </a:solidFill>
                <a:latin typeface="Arial"/>
                <a:cs typeface="Arial"/>
              </a:rPr>
              <a:t>virtio</a:t>
            </a:r>
          </a:p>
        </p:txBody>
      </p:sp>
      <p:sp>
        <p:nvSpPr>
          <p:cNvPr id="21" name="Rounded Rectangle 18"/>
          <p:cNvSpPr>
            <a:spLocks noChangeArrowheads="1"/>
          </p:cNvSpPr>
          <p:nvPr/>
        </p:nvSpPr>
        <p:spPr bwMode="auto">
          <a:xfrm>
            <a:off x="6416994" y="3172031"/>
            <a:ext cx="759011" cy="388939"/>
          </a:xfrm>
          <a:prstGeom prst="roundRect">
            <a:avLst>
              <a:gd name="adj" fmla="val 16667"/>
            </a:avLst>
          </a:prstGeom>
          <a:ln/>
        </p:spPr>
        <p:style>
          <a:lnRef idx="2">
            <a:schemeClr val="dk1"/>
          </a:lnRef>
          <a:fillRef idx="1">
            <a:schemeClr val="lt1"/>
          </a:fillRef>
          <a:effectRef idx="0">
            <a:schemeClr val="dk1"/>
          </a:effectRef>
          <a:fontRef idx="minor">
            <a:schemeClr val="dk1"/>
          </a:fontRef>
        </p:style>
        <p:txBody>
          <a:bodyPr lIns="28061" tIns="30002" rIns="28061" bIns="28061" spcCol="1135" anchor="ctr" anchorCtr="1"/>
          <a:lstStyle/>
          <a:p>
            <a:pPr algn="ctr" defTabSz="327252">
              <a:lnSpc>
                <a:spcPct val="90000"/>
              </a:lnSpc>
              <a:spcBef>
                <a:spcPts val="141"/>
              </a:spcBef>
              <a:spcAft>
                <a:spcPts val="141"/>
              </a:spcAft>
              <a:buClr>
                <a:prstClr val="black"/>
              </a:buClr>
              <a:defRPr/>
            </a:pPr>
            <a:r>
              <a:rPr lang="en-US" altLang="en-US" sz="1050" kern="0" dirty="0">
                <a:solidFill>
                  <a:schemeClr val="tx1"/>
                </a:solidFill>
                <a:latin typeface="Arial"/>
                <a:cs typeface="Arial"/>
              </a:rPr>
              <a:t>IVSHEM</a:t>
            </a:r>
          </a:p>
        </p:txBody>
      </p:sp>
      <p:sp>
        <p:nvSpPr>
          <p:cNvPr id="22" name="Rounded Rectangle 18"/>
          <p:cNvSpPr>
            <a:spLocks noChangeArrowheads="1"/>
          </p:cNvSpPr>
          <p:nvPr/>
        </p:nvSpPr>
        <p:spPr bwMode="auto">
          <a:xfrm>
            <a:off x="7338035" y="3160379"/>
            <a:ext cx="759011" cy="388939"/>
          </a:xfrm>
          <a:prstGeom prst="roundRect">
            <a:avLst>
              <a:gd name="adj" fmla="val 16667"/>
            </a:avLst>
          </a:prstGeom>
          <a:solidFill>
            <a:srgbClr val="FFDA00"/>
          </a:solidFill>
          <a:ln/>
        </p:spPr>
        <p:style>
          <a:lnRef idx="2">
            <a:schemeClr val="accent5">
              <a:shade val="50000"/>
            </a:schemeClr>
          </a:lnRef>
          <a:fillRef idx="1">
            <a:schemeClr val="accent5"/>
          </a:fillRef>
          <a:effectRef idx="0">
            <a:schemeClr val="accent5"/>
          </a:effectRef>
          <a:fontRef idx="minor">
            <a:schemeClr val="lt1"/>
          </a:fontRef>
        </p:style>
        <p:txBody>
          <a:bodyPr lIns="28061" tIns="30002" rIns="28061" bIns="28061" spcCol="1135" anchor="ctr" anchorCtr="1"/>
          <a:lstStyle/>
          <a:p>
            <a:pPr algn="ctr" defTabSz="327252">
              <a:lnSpc>
                <a:spcPct val="90000"/>
              </a:lnSpc>
              <a:spcBef>
                <a:spcPts val="141"/>
              </a:spcBef>
              <a:spcAft>
                <a:spcPts val="141"/>
              </a:spcAft>
              <a:buClr>
                <a:prstClr val="black"/>
              </a:buClr>
              <a:defRPr/>
            </a:pPr>
            <a:r>
              <a:rPr lang="en-US" altLang="en-US" sz="1050" kern="0" dirty="0" err="1">
                <a:solidFill>
                  <a:schemeClr val="tx1"/>
                </a:solidFill>
                <a:latin typeface="Arial"/>
                <a:cs typeface="Arial"/>
              </a:rPr>
              <a:t>vHost</a:t>
            </a:r>
            <a:endParaRPr lang="en-US" altLang="en-US" sz="1050" kern="0" dirty="0">
              <a:solidFill>
                <a:schemeClr val="tx1"/>
              </a:solidFill>
              <a:latin typeface="Arial"/>
              <a:cs typeface="Arial"/>
            </a:endParaRPr>
          </a:p>
        </p:txBody>
      </p:sp>
      <p:cxnSp>
        <p:nvCxnSpPr>
          <p:cNvPr id="23" name="Straight Arrow Connector 29"/>
          <p:cNvCxnSpPr>
            <a:cxnSpLocks noChangeShapeType="1"/>
            <a:stCxn id="18" idx="2"/>
            <a:endCxn id="22" idx="0"/>
          </p:cNvCxnSpPr>
          <p:nvPr/>
        </p:nvCxnSpPr>
        <p:spPr bwMode="auto">
          <a:xfrm flipH="1">
            <a:off x="7717540" y="2179142"/>
            <a:ext cx="1677" cy="981236"/>
          </a:xfrm>
          <a:prstGeom prst="straightConnector1">
            <a:avLst/>
          </a:prstGeom>
          <a:ln>
            <a:headEnd type="triangle" w="med" len="med"/>
            <a:tailEnd type="triangle" w="med" len="med"/>
          </a:ln>
          <a:extLst/>
        </p:spPr>
        <p:style>
          <a:lnRef idx="2">
            <a:schemeClr val="dk1"/>
          </a:lnRef>
          <a:fillRef idx="1">
            <a:schemeClr val="lt1"/>
          </a:fillRef>
          <a:effectRef idx="0">
            <a:schemeClr val="dk1"/>
          </a:effectRef>
          <a:fontRef idx="minor">
            <a:schemeClr val="dk1"/>
          </a:fontRef>
        </p:style>
      </p:cxnSp>
      <p:sp>
        <p:nvSpPr>
          <p:cNvPr id="24" name="Rounded Rectangle 23"/>
          <p:cNvSpPr/>
          <p:nvPr/>
        </p:nvSpPr>
        <p:spPr bwMode="auto">
          <a:xfrm>
            <a:off x="6443447" y="2138654"/>
            <a:ext cx="704850" cy="342900"/>
          </a:xfrm>
          <a:prstGeom prst="roundRect">
            <a:avLst/>
          </a:prstGeom>
          <a:ln/>
        </p:spPr>
        <p:style>
          <a:lnRef idx="2">
            <a:schemeClr val="dk1"/>
          </a:lnRef>
          <a:fillRef idx="1">
            <a:schemeClr val="lt1"/>
          </a:fillRef>
          <a:effectRef idx="0">
            <a:schemeClr val="dk1"/>
          </a:effectRef>
          <a:fontRef idx="minor">
            <a:schemeClr val="dk1"/>
          </a:fontRef>
        </p:style>
        <p:txBody>
          <a:bodyPr lIns="37398" tIns="0" rIns="37398" bIns="0" spcCol="1512" anchor="ctr" anchorCtr="1"/>
          <a:lstStyle/>
          <a:p>
            <a:pPr algn="ctr" defTabSz="436312">
              <a:lnSpc>
                <a:spcPct val="90000"/>
              </a:lnSpc>
              <a:spcBef>
                <a:spcPts val="188"/>
              </a:spcBef>
              <a:spcAft>
                <a:spcPts val="188"/>
              </a:spcAft>
              <a:buClr>
                <a:prstClr val="black"/>
              </a:buClr>
              <a:defRPr/>
            </a:pPr>
            <a:r>
              <a:rPr lang="en-US" sz="1050" kern="0" dirty="0" err="1">
                <a:solidFill>
                  <a:schemeClr val="tx1"/>
                </a:solidFill>
                <a:latin typeface="Arial"/>
                <a:cs typeface="Arial"/>
              </a:rPr>
              <a:t>qemu</a:t>
            </a:r>
            <a:endParaRPr lang="en-US" sz="1050" kern="0" dirty="0">
              <a:solidFill>
                <a:schemeClr val="tx1"/>
              </a:solidFill>
              <a:latin typeface="Arial"/>
              <a:cs typeface="Arial"/>
            </a:endParaRPr>
          </a:p>
        </p:txBody>
      </p:sp>
      <p:sp>
        <p:nvSpPr>
          <p:cNvPr id="25" name="Rounded Rectangle 5"/>
          <p:cNvSpPr>
            <a:spLocks noChangeArrowheads="1"/>
          </p:cNvSpPr>
          <p:nvPr/>
        </p:nvSpPr>
        <p:spPr bwMode="auto">
          <a:xfrm>
            <a:off x="6443447" y="1258064"/>
            <a:ext cx="704850" cy="688504"/>
          </a:xfrm>
          <a:prstGeom prst="roundRect">
            <a:avLst>
              <a:gd name="adj" fmla="val 16667"/>
            </a:avLst>
          </a:prstGeom>
          <a:ln/>
        </p:spPr>
        <p:style>
          <a:lnRef idx="2">
            <a:schemeClr val="dk1"/>
          </a:lnRef>
          <a:fillRef idx="1">
            <a:schemeClr val="lt1"/>
          </a:fillRef>
          <a:effectRef idx="0">
            <a:schemeClr val="dk1"/>
          </a:effectRef>
          <a:fontRef idx="minor">
            <a:schemeClr val="dk1"/>
          </a:fontRef>
        </p:style>
        <p:txBody>
          <a:bodyPr lIns="37398" tIns="0" rIns="37398" bIns="0" spcCol="1512" anchor="t" anchorCtr="1"/>
          <a:lstStyle/>
          <a:p>
            <a:pPr algn="ctr" defTabSz="436312">
              <a:lnSpc>
                <a:spcPct val="90000"/>
              </a:lnSpc>
              <a:spcBef>
                <a:spcPts val="188"/>
              </a:spcBef>
              <a:spcAft>
                <a:spcPts val="188"/>
              </a:spcAft>
              <a:buClr>
                <a:prstClr val="black"/>
              </a:buClr>
              <a:defRPr/>
            </a:pPr>
            <a:r>
              <a:rPr lang="en-US" altLang="en-US" sz="1050" kern="0" dirty="0">
                <a:solidFill>
                  <a:schemeClr val="tx1"/>
                </a:solidFill>
                <a:latin typeface="Arial"/>
                <a:cs typeface="Arial"/>
              </a:rPr>
              <a:t>VM</a:t>
            </a:r>
          </a:p>
        </p:txBody>
      </p:sp>
      <p:sp>
        <p:nvSpPr>
          <p:cNvPr id="26" name="Rounded Rectangle 8"/>
          <p:cNvSpPr>
            <a:spLocks noChangeArrowheads="1"/>
          </p:cNvSpPr>
          <p:nvPr/>
        </p:nvSpPr>
        <p:spPr bwMode="auto">
          <a:xfrm>
            <a:off x="6443447" y="1937042"/>
            <a:ext cx="704850" cy="201612"/>
          </a:xfrm>
          <a:prstGeom prst="roundRect">
            <a:avLst>
              <a:gd name="adj" fmla="val 16667"/>
            </a:avLst>
          </a:prstGeom>
          <a:ln/>
        </p:spPr>
        <p:style>
          <a:lnRef idx="2">
            <a:schemeClr val="dk1"/>
          </a:lnRef>
          <a:fillRef idx="1">
            <a:schemeClr val="lt1"/>
          </a:fillRef>
          <a:effectRef idx="0">
            <a:schemeClr val="dk1"/>
          </a:effectRef>
          <a:fontRef idx="minor">
            <a:schemeClr val="dk1"/>
          </a:fontRef>
        </p:style>
        <p:txBody>
          <a:bodyPr lIns="37398" tIns="0" rIns="37398" bIns="0" spcCol="1512" anchor="ctr" anchorCtr="1"/>
          <a:lstStyle/>
          <a:p>
            <a:pPr algn="ctr" defTabSz="436312">
              <a:lnSpc>
                <a:spcPct val="90000"/>
              </a:lnSpc>
              <a:spcBef>
                <a:spcPts val="188"/>
              </a:spcBef>
              <a:spcAft>
                <a:spcPts val="188"/>
              </a:spcAft>
              <a:buClr>
                <a:prstClr val="black"/>
              </a:buClr>
              <a:defRPr/>
            </a:pPr>
            <a:r>
              <a:rPr lang="en-US" altLang="en-US" sz="1050" kern="0" dirty="0" err="1">
                <a:solidFill>
                  <a:schemeClr val="tx1"/>
                </a:solidFill>
                <a:latin typeface="Arial"/>
                <a:cs typeface="Arial"/>
              </a:rPr>
              <a:t>shmem</a:t>
            </a:r>
            <a:endParaRPr lang="en-US" altLang="en-US" sz="1050" kern="0" dirty="0">
              <a:solidFill>
                <a:schemeClr val="tx1"/>
              </a:solidFill>
              <a:latin typeface="Arial"/>
              <a:cs typeface="Arial"/>
            </a:endParaRPr>
          </a:p>
        </p:txBody>
      </p:sp>
      <p:sp>
        <p:nvSpPr>
          <p:cNvPr id="27" name="Rounded Rectangle 38"/>
          <p:cNvSpPr>
            <a:spLocks noChangeArrowheads="1"/>
          </p:cNvSpPr>
          <p:nvPr/>
        </p:nvSpPr>
        <p:spPr bwMode="auto">
          <a:xfrm>
            <a:off x="6496116" y="1575839"/>
            <a:ext cx="605302" cy="283520"/>
          </a:xfrm>
          <a:prstGeom prst="roundRect">
            <a:avLst>
              <a:gd name="adj" fmla="val 16667"/>
            </a:avLst>
          </a:prstGeom>
          <a:ln/>
        </p:spPr>
        <p:style>
          <a:lnRef idx="2">
            <a:schemeClr val="dk1"/>
          </a:lnRef>
          <a:fillRef idx="1">
            <a:schemeClr val="lt1"/>
          </a:fillRef>
          <a:effectRef idx="0">
            <a:schemeClr val="dk1"/>
          </a:effectRef>
          <a:fontRef idx="minor">
            <a:schemeClr val="dk1"/>
          </a:fontRef>
        </p:style>
        <p:txBody>
          <a:bodyPr lIns="28061" tIns="30002" rIns="28061" bIns="28061" spcCol="1135" anchor="ctr" anchorCtr="1"/>
          <a:lstStyle/>
          <a:p>
            <a:pPr algn="ctr" defTabSz="327252">
              <a:lnSpc>
                <a:spcPct val="90000"/>
              </a:lnSpc>
              <a:spcBef>
                <a:spcPts val="141"/>
              </a:spcBef>
              <a:spcAft>
                <a:spcPts val="141"/>
              </a:spcAft>
              <a:buClr>
                <a:prstClr val="black"/>
              </a:buClr>
              <a:defRPr/>
            </a:pPr>
            <a:r>
              <a:rPr lang="en-US" altLang="en-US" sz="1050" kern="0" dirty="0">
                <a:solidFill>
                  <a:schemeClr val="tx1"/>
                </a:solidFill>
                <a:latin typeface="Arial"/>
                <a:cs typeface="Arial"/>
              </a:rPr>
              <a:t>DPDK</a:t>
            </a:r>
          </a:p>
        </p:txBody>
      </p:sp>
      <p:cxnSp>
        <p:nvCxnSpPr>
          <p:cNvPr id="28" name="Straight Arrow Connector 29"/>
          <p:cNvCxnSpPr>
            <a:cxnSpLocks noChangeShapeType="1"/>
            <a:stCxn id="24" idx="2"/>
            <a:endCxn id="21" idx="0"/>
          </p:cNvCxnSpPr>
          <p:nvPr/>
        </p:nvCxnSpPr>
        <p:spPr bwMode="auto">
          <a:xfrm>
            <a:off x="6795872" y="2481554"/>
            <a:ext cx="626" cy="690476"/>
          </a:xfrm>
          <a:prstGeom prst="straightConnector1">
            <a:avLst/>
          </a:prstGeom>
          <a:ln>
            <a:headEnd type="triangle" w="med" len="med"/>
            <a:tailEnd type="triangle" w="med" len="med"/>
          </a:ln>
          <a:extLst/>
        </p:spPr>
        <p:style>
          <a:lnRef idx="2">
            <a:schemeClr val="dk1"/>
          </a:lnRef>
          <a:fillRef idx="1">
            <a:schemeClr val="lt1"/>
          </a:fillRef>
          <a:effectRef idx="0">
            <a:schemeClr val="dk1"/>
          </a:effectRef>
          <a:fontRef idx="minor">
            <a:schemeClr val="dk1"/>
          </a:fontRef>
        </p:style>
      </p:cxnSp>
      <p:cxnSp>
        <p:nvCxnSpPr>
          <p:cNvPr id="29" name="Elbow Connector 28"/>
          <p:cNvCxnSpPr>
            <a:stCxn id="30" idx="3"/>
            <a:endCxn id="15" idx="1"/>
          </p:cNvCxnSpPr>
          <p:nvPr/>
        </p:nvCxnSpPr>
        <p:spPr>
          <a:xfrm>
            <a:off x="3902243" y="4194034"/>
            <a:ext cx="311573" cy="1937"/>
          </a:xfrm>
          <a:prstGeom prst="bentConnector3">
            <a:avLst>
              <a:gd name="adj1" fmla="val 50000"/>
            </a:avLst>
          </a:prstGeom>
          <a:ln>
            <a:headEnd type="triangle"/>
            <a:tailEnd type="triangle"/>
          </a:ln>
        </p:spPr>
        <p:style>
          <a:lnRef idx="2">
            <a:schemeClr val="dk1"/>
          </a:lnRef>
          <a:fillRef idx="1">
            <a:schemeClr val="lt1"/>
          </a:fillRef>
          <a:effectRef idx="0">
            <a:schemeClr val="dk1"/>
          </a:effectRef>
          <a:fontRef idx="minor">
            <a:schemeClr val="dk1"/>
          </a:fontRef>
        </p:style>
      </p:cxnSp>
      <p:sp>
        <p:nvSpPr>
          <p:cNvPr id="30" name="Rounded Rectangle 70"/>
          <p:cNvSpPr>
            <a:spLocks noChangeArrowheads="1"/>
          </p:cNvSpPr>
          <p:nvPr/>
        </p:nvSpPr>
        <p:spPr bwMode="auto">
          <a:xfrm>
            <a:off x="3268451" y="3991198"/>
            <a:ext cx="633790" cy="405671"/>
          </a:xfrm>
          <a:prstGeom prst="roundRect">
            <a:avLst>
              <a:gd name="adj" fmla="val 16667"/>
            </a:avLst>
          </a:prstGeom>
          <a:solidFill>
            <a:srgbClr val="FFDA00"/>
          </a:solidFill>
          <a:ln/>
        </p:spPr>
        <p:style>
          <a:lnRef idx="2">
            <a:schemeClr val="accent5">
              <a:shade val="50000"/>
            </a:schemeClr>
          </a:lnRef>
          <a:fillRef idx="1">
            <a:schemeClr val="accent5"/>
          </a:fillRef>
          <a:effectRef idx="0">
            <a:schemeClr val="accent5"/>
          </a:effectRef>
          <a:fontRef idx="minor">
            <a:schemeClr val="lt1"/>
          </a:fontRef>
        </p:style>
        <p:txBody>
          <a:bodyPr lIns="37398" tIns="0" rIns="37398" bIns="0" spcCol="1512" anchor="ctr" anchorCtr="1"/>
          <a:lstStyle/>
          <a:p>
            <a:pPr algn="ctr" defTabSz="436312">
              <a:lnSpc>
                <a:spcPct val="90000"/>
              </a:lnSpc>
              <a:spcBef>
                <a:spcPts val="188"/>
              </a:spcBef>
              <a:spcAft>
                <a:spcPts val="188"/>
              </a:spcAft>
              <a:buClr>
                <a:prstClr val="black"/>
              </a:buClr>
              <a:defRPr/>
            </a:pPr>
            <a:r>
              <a:rPr lang="en-US" altLang="en-US" sz="1050" kern="0" dirty="0">
                <a:solidFill>
                  <a:schemeClr val="tx1"/>
                </a:solidFill>
                <a:latin typeface="Arial"/>
                <a:cs typeface="Arial"/>
              </a:rPr>
              <a:t>Tunnels</a:t>
            </a:r>
          </a:p>
        </p:txBody>
      </p:sp>
      <p:cxnSp>
        <p:nvCxnSpPr>
          <p:cNvPr id="31" name="Elbow Connector 30"/>
          <p:cNvCxnSpPr/>
          <p:nvPr/>
        </p:nvCxnSpPr>
        <p:spPr>
          <a:xfrm flipV="1">
            <a:off x="5507108" y="4133142"/>
            <a:ext cx="909885" cy="80452"/>
          </a:xfrm>
          <a:prstGeom prst="bentConnector3">
            <a:avLst>
              <a:gd name="adj1" fmla="val 50000"/>
            </a:avLst>
          </a:prstGeom>
          <a:ln>
            <a:headEnd type="triangle"/>
            <a:tailEnd type="triangle"/>
          </a:ln>
        </p:spPr>
        <p:style>
          <a:lnRef idx="2">
            <a:schemeClr val="dk1"/>
          </a:lnRef>
          <a:fillRef idx="1">
            <a:schemeClr val="lt1"/>
          </a:fillRef>
          <a:effectRef idx="0">
            <a:schemeClr val="dk1"/>
          </a:effectRef>
          <a:fontRef idx="minor">
            <a:schemeClr val="dk1"/>
          </a:fontRef>
        </p:style>
      </p:cxnSp>
      <p:sp>
        <p:nvSpPr>
          <p:cNvPr id="37" name="Title 1"/>
          <p:cNvSpPr txBox="1">
            <a:spLocks/>
          </p:cNvSpPr>
          <p:nvPr/>
        </p:nvSpPr>
        <p:spPr>
          <a:xfrm>
            <a:off x="1967972" y="102648"/>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err="1">
                <a:solidFill>
                  <a:schemeClr val="tx2"/>
                </a:solidFill>
              </a:rPr>
              <a:t>OpenvSwitch</a:t>
            </a:r>
            <a:r>
              <a:rPr lang="en-US" dirty="0">
                <a:solidFill>
                  <a:schemeClr val="tx2"/>
                </a:solidFill>
              </a:rPr>
              <a:t> 2.4</a:t>
            </a:r>
            <a:br>
              <a:rPr lang="en-US" dirty="0">
                <a:solidFill>
                  <a:schemeClr val="tx2"/>
                </a:solidFill>
              </a:rPr>
            </a:br>
            <a:r>
              <a:rPr lang="en-US" sz="2700" dirty="0" err="1">
                <a:solidFill>
                  <a:schemeClr val="tx2"/>
                </a:solidFill>
              </a:rPr>
              <a:t>netdev</a:t>
            </a:r>
            <a:r>
              <a:rPr lang="en-US" sz="2700" dirty="0">
                <a:solidFill>
                  <a:schemeClr val="tx2"/>
                </a:solidFill>
              </a:rPr>
              <a:t>-DPDK Performance Enhancements</a:t>
            </a:r>
          </a:p>
        </p:txBody>
      </p:sp>
      <p:sp>
        <p:nvSpPr>
          <p:cNvPr id="38" name="Rectangular Callout 37"/>
          <p:cNvSpPr/>
          <p:nvPr/>
        </p:nvSpPr>
        <p:spPr>
          <a:xfrm>
            <a:off x="1541788" y="5568800"/>
            <a:ext cx="2537763" cy="869577"/>
          </a:xfrm>
          <a:prstGeom prst="wedgeRectCallout">
            <a:avLst>
              <a:gd name="adj1" fmla="val 54295"/>
              <a:gd name="adj2" fmla="val -279208"/>
            </a:avLst>
          </a:prstGeom>
        </p:spPr>
        <p:style>
          <a:lnRef idx="2">
            <a:schemeClr val="dk1"/>
          </a:lnRef>
          <a:fillRef idx="1">
            <a:schemeClr val="lt1"/>
          </a:fillRef>
          <a:effectRef idx="0">
            <a:schemeClr val="dk1"/>
          </a:effectRef>
          <a:fontRef idx="minor">
            <a:schemeClr val="dk1"/>
          </a:fontRef>
        </p:style>
        <p:txBody>
          <a:bodyPr rtlCol="0" anchor="t"/>
          <a:lstStyle/>
          <a:p>
            <a:pPr marL="285750" indent="-285750">
              <a:buFont typeface="Arial"/>
              <a:buChar char="•"/>
            </a:pPr>
            <a:r>
              <a:rPr lang="en-US" sz="1600" dirty="0"/>
              <a:t>Increase EMC Cache Size</a:t>
            </a:r>
          </a:p>
          <a:p>
            <a:pPr marL="285750" indent="-285750">
              <a:buFont typeface="Arial"/>
              <a:buChar char="•"/>
            </a:pPr>
            <a:r>
              <a:rPr lang="en-US" sz="1600" dirty="0"/>
              <a:t>Fix </a:t>
            </a:r>
            <a:r>
              <a:rPr lang="en-US" sz="1600" dirty="0" err="1"/>
              <a:t>miniflow</a:t>
            </a:r>
            <a:r>
              <a:rPr lang="en-US" sz="1600" dirty="0"/>
              <a:t> bug</a:t>
            </a:r>
          </a:p>
        </p:txBody>
      </p:sp>
      <p:sp>
        <p:nvSpPr>
          <p:cNvPr id="39" name="Rectangular Callout 38"/>
          <p:cNvSpPr/>
          <p:nvPr/>
        </p:nvSpPr>
        <p:spPr>
          <a:xfrm>
            <a:off x="8254118" y="5195100"/>
            <a:ext cx="2096366" cy="623547"/>
          </a:xfrm>
          <a:prstGeom prst="wedgeRectCallout">
            <a:avLst>
              <a:gd name="adj1" fmla="val -67765"/>
              <a:gd name="adj2" fmla="val -140860"/>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Arial"/>
              <a:buChar char="•"/>
            </a:pPr>
            <a:r>
              <a:rPr lang="en-US" sz="1600" dirty="0"/>
              <a:t>Enable Vector PMD</a:t>
            </a:r>
          </a:p>
        </p:txBody>
      </p:sp>
      <p:sp>
        <p:nvSpPr>
          <p:cNvPr id="40" name="Rectangular Callout 39"/>
          <p:cNvSpPr/>
          <p:nvPr/>
        </p:nvSpPr>
        <p:spPr>
          <a:xfrm>
            <a:off x="8533518" y="2192137"/>
            <a:ext cx="1816966" cy="623547"/>
          </a:xfrm>
          <a:prstGeom prst="wedgeRectCallout">
            <a:avLst>
              <a:gd name="adj1" fmla="val -76095"/>
              <a:gd name="adj2" fmla="val 131553"/>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Arial"/>
              <a:buChar char="•"/>
            </a:pPr>
            <a:r>
              <a:rPr lang="en-US" sz="1600" dirty="0"/>
              <a:t>Enable Vector PMD</a:t>
            </a:r>
          </a:p>
        </p:txBody>
      </p:sp>
      <p:sp>
        <p:nvSpPr>
          <p:cNvPr id="41" name="Rectangular Callout 40"/>
          <p:cNvSpPr/>
          <p:nvPr/>
        </p:nvSpPr>
        <p:spPr>
          <a:xfrm>
            <a:off x="8527168" y="2185787"/>
            <a:ext cx="1823316" cy="623547"/>
          </a:xfrm>
          <a:prstGeom prst="wedgeRectCallout">
            <a:avLst>
              <a:gd name="adj1" fmla="val -82153"/>
              <a:gd name="adj2" fmla="val 314859"/>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Arial"/>
              <a:buChar char="•"/>
            </a:pPr>
            <a:r>
              <a:rPr lang="en-US" sz="1600" dirty="0"/>
              <a:t>Align burst sizes</a:t>
            </a:r>
          </a:p>
        </p:txBody>
      </p:sp>
    </p:spTree>
    <p:extLst>
      <p:ext uri="{BB962C8B-B14F-4D97-AF65-F5344CB8AC3E}">
        <p14:creationId xmlns:p14="http://schemas.microsoft.com/office/powerpoint/2010/main" val="680466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solidFill>
                  <a:prstClr val="white"/>
                </a:solidFill>
              </a:rPr>
              <a:pPr/>
              <a:t>5</a:t>
            </a:fld>
            <a:endParaRPr lang="en-US" dirty="0">
              <a:solidFill>
                <a:prstClr val="white"/>
              </a:solidFill>
            </a:endParaRPr>
          </a:p>
        </p:txBody>
      </p:sp>
      <p:sp>
        <p:nvSpPr>
          <p:cNvPr id="3" name="Title 2"/>
          <p:cNvSpPr>
            <a:spLocks noGrp="1"/>
          </p:cNvSpPr>
          <p:nvPr>
            <p:ph type="title"/>
          </p:nvPr>
        </p:nvSpPr>
        <p:spPr>
          <a:xfrm>
            <a:off x="530576" y="365341"/>
            <a:ext cx="10972800" cy="830407"/>
          </a:xfrm>
        </p:spPr>
        <p:txBody>
          <a:bodyPr/>
          <a:lstStyle/>
          <a:p>
            <a:r>
              <a:rPr lang="en-US" sz="4300" dirty="0">
                <a:solidFill>
                  <a:schemeClr val="tx2"/>
                </a:solidFill>
                <a:latin typeface="+mj-lt"/>
                <a:ea typeface="+mj-ea"/>
                <a:cs typeface="+mj-cs"/>
              </a:rPr>
              <a:t>Enable the Transformation</a:t>
            </a:r>
          </a:p>
        </p:txBody>
      </p:sp>
      <p:sp>
        <p:nvSpPr>
          <p:cNvPr id="37" name="Rectangle 36"/>
          <p:cNvSpPr/>
          <p:nvPr/>
        </p:nvSpPr>
        <p:spPr>
          <a:xfrm>
            <a:off x="282225" y="1319081"/>
            <a:ext cx="5734753" cy="4362553"/>
          </a:xfrm>
          <a:prstGeom prst="rect">
            <a:avLst/>
          </a:prstGeom>
        </p:spPr>
        <p:txBody>
          <a:bodyPr wrap="square" lIns="121914" tIns="60957" rIns="121914" bIns="60957" anchor="ctr" anchorCtr="1">
            <a:noAutofit/>
          </a:bodyPr>
          <a:lstStyle/>
          <a:p>
            <a:pPr algn="ctr" defTabSz="609570"/>
            <a:r>
              <a:rPr lang="en-US" dirty="0">
                <a:solidFill>
                  <a:prstClr val="black"/>
                </a:solidFill>
              </a:rPr>
              <a:t>Advance Open </a:t>
            </a:r>
            <a:r>
              <a:rPr lang="en-US" dirty="0" smtClean="0">
                <a:solidFill>
                  <a:prstClr val="black"/>
                </a:solidFill>
              </a:rPr>
              <a:t>Source and </a:t>
            </a:r>
            <a:r>
              <a:rPr lang="en-US" dirty="0">
                <a:solidFill>
                  <a:prstClr val="black"/>
                </a:solidFill>
              </a:rPr>
              <a:t>Standards</a:t>
            </a:r>
          </a:p>
          <a:p>
            <a:pPr algn="ctr" defTabSz="609570"/>
            <a:endParaRPr lang="en-US" dirty="0">
              <a:solidFill>
                <a:prstClr val="black"/>
              </a:solidFill>
            </a:endParaRPr>
          </a:p>
          <a:p>
            <a:pPr algn="ctr" defTabSz="609570"/>
            <a:r>
              <a:rPr lang="en-US" dirty="0">
                <a:solidFill>
                  <a:prstClr val="black"/>
                </a:solidFill>
              </a:rPr>
              <a:t>Deliver Open Reference </a:t>
            </a:r>
            <a:r>
              <a:rPr lang="en-US" dirty="0" smtClean="0">
                <a:solidFill>
                  <a:prstClr val="black"/>
                </a:solidFill>
              </a:rPr>
              <a:t>Architecture</a:t>
            </a:r>
            <a:endParaRPr lang="en-US" dirty="0">
              <a:solidFill>
                <a:prstClr val="black"/>
              </a:solidFill>
            </a:endParaRPr>
          </a:p>
          <a:p>
            <a:pPr algn="ctr" defTabSz="609570"/>
            <a:endParaRPr lang="en-US" dirty="0">
              <a:solidFill>
                <a:prstClr val="black"/>
              </a:solidFill>
            </a:endParaRPr>
          </a:p>
          <a:p>
            <a:pPr algn="ctr" defTabSz="609570"/>
            <a:r>
              <a:rPr lang="en-US" dirty="0">
                <a:solidFill>
                  <a:prstClr val="black"/>
                </a:solidFill>
              </a:rPr>
              <a:t>Enable Open Ecosystem on IA</a:t>
            </a:r>
          </a:p>
          <a:p>
            <a:pPr algn="ctr" defTabSz="609570"/>
            <a:endParaRPr lang="en-US" dirty="0">
              <a:solidFill>
                <a:prstClr val="black"/>
              </a:solidFill>
            </a:endParaRPr>
          </a:p>
          <a:p>
            <a:pPr algn="ctr" defTabSz="609570"/>
            <a:r>
              <a:rPr lang="en-US" dirty="0">
                <a:solidFill>
                  <a:prstClr val="black"/>
                </a:solidFill>
              </a:rPr>
              <a:t>Collaborate on Trials </a:t>
            </a:r>
            <a:r>
              <a:rPr lang="en-US" dirty="0" smtClean="0">
                <a:solidFill>
                  <a:prstClr val="black"/>
                </a:solidFill>
              </a:rPr>
              <a:t>and </a:t>
            </a:r>
            <a:r>
              <a:rPr lang="en-US" dirty="0">
                <a:solidFill>
                  <a:prstClr val="black"/>
                </a:solidFill>
              </a:rPr>
              <a:t>Deployments</a:t>
            </a:r>
          </a:p>
        </p:txBody>
      </p:sp>
      <p:pic>
        <p:nvPicPr>
          <p:cNvPr id="4" name="Picture 2" descr="C:\Users\dnehama\AppData\Local\Microsoft\Windows\Temporary Internet Files\Content.Outlook\L4LR43ZZ\Circle of life_transpar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8993" y="-161027"/>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2545" y="5855281"/>
            <a:ext cx="5420074" cy="369332"/>
          </a:xfrm>
          <a:prstGeom prst="rect">
            <a:avLst/>
          </a:prstGeom>
        </p:spPr>
        <p:txBody>
          <a:bodyPr wrap="none">
            <a:spAutoFit/>
          </a:bodyPr>
          <a:lstStyle/>
          <a:p>
            <a:r>
              <a:rPr lang="en-US" dirty="0"/>
              <a:t>https://01.org/packet-processing/intel®-</a:t>
            </a:r>
            <a:r>
              <a:rPr lang="en-US" dirty="0" err="1"/>
              <a:t>onp</a:t>
            </a:r>
            <a:r>
              <a:rPr lang="en-US" dirty="0"/>
              <a:t>-servers</a:t>
            </a:r>
          </a:p>
        </p:txBody>
      </p:sp>
    </p:spTree>
    <p:extLst>
      <p:ext uri="{BB962C8B-B14F-4D97-AF65-F5344CB8AC3E}">
        <p14:creationId xmlns:p14="http://schemas.microsoft.com/office/powerpoint/2010/main" val="296188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solidFill>
                  <a:prstClr val="white"/>
                </a:solidFill>
              </a:rPr>
              <a:pPr/>
              <a:t>6</a:t>
            </a:fld>
            <a:endParaRPr lang="en-US" dirty="0">
              <a:solidFill>
                <a:prstClr val="white"/>
              </a:solidFill>
            </a:endParaRPr>
          </a:p>
        </p:txBody>
      </p:sp>
      <p:sp>
        <p:nvSpPr>
          <p:cNvPr id="21" name="Title 1"/>
          <p:cNvSpPr>
            <a:spLocks noGrp="1"/>
          </p:cNvSpPr>
          <p:nvPr>
            <p:ph type="title"/>
          </p:nvPr>
        </p:nvSpPr>
        <p:spPr>
          <a:xfrm>
            <a:off x="609601" y="241461"/>
            <a:ext cx="10972800" cy="1208321"/>
          </a:xfrm>
        </p:spPr>
        <p:txBody>
          <a:bodyPr anchor="ctr" anchorCtr="1">
            <a:noAutofit/>
          </a:bodyPr>
          <a:lstStyle/>
          <a:p>
            <a:r>
              <a:rPr lang="en-US" sz="3600" dirty="0" smtClean="0">
                <a:solidFill>
                  <a:schemeClr val="tx2"/>
                </a:solidFill>
                <a:latin typeface="+mj-lt"/>
                <a:ea typeface="+mj-ea"/>
                <a:cs typeface="+mj-cs"/>
              </a:rPr>
              <a:t>Intel</a:t>
            </a:r>
            <a:r>
              <a:rPr lang="en-US" sz="3600" b="1" dirty="0" smtClean="0">
                <a:solidFill>
                  <a:schemeClr val="tx2"/>
                </a:solidFill>
              </a:rPr>
              <a:t>®</a:t>
            </a:r>
            <a:r>
              <a:rPr lang="en-US" sz="3600" dirty="0" smtClean="0">
                <a:solidFill>
                  <a:schemeClr val="tx2"/>
                </a:solidFill>
                <a:latin typeface="+mj-lt"/>
                <a:ea typeface="+mj-ea"/>
                <a:cs typeface="+mj-cs"/>
              </a:rPr>
              <a:t> </a:t>
            </a:r>
            <a:r>
              <a:rPr lang="en-US" sz="3600" dirty="0">
                <a:solidFill>
                  <a:schemeClr val="tx2"/>
                </a:solidFill>
                <a:latin typeface="+mj-lt"/>
                <a:ea typeface="+mj-ea"/>
                <a:cs typeface="+mj-cs"/>
              </a:rPr>
              <a:t>Open Network Platform (</a:t>
            </a:r>
            <a:r>
              <a:rPr lang="en-US" sz="3600" dirty="0" smtClean="0">
                <a:solidFill>
                  <a:schemeClr val="tx2"/>
                </a:solidFill>
                <a:latin typeface="+mj-lt"/>
                <a:ea typeface="+mj-ea"/>
                <a:cs typeface="+mj-cs"/>
              </a:rPr>
              <a:t>Intel</a:t>
            </a:r>
            <a:r>
              <a:rPr lang="en-US" sz="3600" b="1" dirty="0" smtClean="0">
                <a:solidFill>
                  <a:schemeClr val="tx2"/>
                </a:solidFill>
              </a:rPr>
              <a:t>®</a:t>
            </a:r>
            <a:r>
              <a:rPr lang="en-US" sz="3600" dirty="0" smtClean="0">
                <a:solidFill>
                  <a:schemeClr val="tx2"/>
                </a:solidFill>
                <a:latin typeface="+mj-lt"/>
                <a:ea typeface="+mj-ea"/>
                <a:cs typeface="+mj-cs"/>
              </a:rPr>
              <a:t> </a:t>
            </a:r>
            <a:r>
              <a:rPr lang="en-US" sz="3600" dirty="0">
                <a:solidFill>
                  <a:schemeClr val="tx2"/>
                </a:solidFill>
                <a:latin typeface="+mj-lt"/>
                <a:ea typeface="+mj-ea"/>
                <a:cs typeface="+mj-cs"/>
              </a:rPr>
              <a:t>ONP</a:t>
            </a:r>
            <a:r>
              <a:rPr lang="en-US" sz="3600" dirty="0" smtClean="0">
                <a:solidFill>
                  <a:schemeClr val="tx2"/>
                </a:solidFill>
                <a:latin typeface="+mj-lt"/>
                <a:ea typeface="+mj-ea"/>
                <a:cs typeface="+mj-cs"/>
              </a:rPr>
              <a:t>)</a:t>
            </a:r>
            <a:endParaRPr lang="en-US" sz="3600" dirty="0">
              <a:solidFill>
                <a:schemeClr val="tx2"/>
              </a:solidFill>
              <a:latin typeface="+mj-lt"/>
              <a:ea typeface="+mj-ea"/>
              <a:cs typeface="+mj-cs"/>
            </a:endParaRPr>
          </a:p>
        </p:txBody>
      </p:sp>
      <p:pic>
        <p:nvPicPr>
          <p:cNvPr id="24" name="Picture 23" descr="G:\2012_02_Global Foundries_Nikkei\assets\ds.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36517" y="6017831"/>
            <a:ext cx="4259483" cy="467981"/>
          </a:xfrm>
          <a:prstGeom prst="rect">
            <a:avLst/>
          </a:prstGeom>
          <a:noFill/>
          <a:ln w="9525">
            <a:noFill/>
            <a:miter lim="800000"/>
            <a:headEnd/>
            <a:tailEnd/>
          </a:ln>
        </p:spPr>
      </p:pic>
      <p:grpSp>
        <p:nvGrpSpPr>
          <p:cNvPr id="31" name="Group 30"/>
          <p:cNvGrpSpPr/>
          <p:nvPr/>
        </p:nvGrpSpPr>
        <p:grpSpPr>
          <a:xfrm>
            <a:off x="2212650" y="1582304"/>
            <a:ext cx="8229084" cy="4697763"/>
            <a:chOff x="4668559" y="3385195"/>
            <a:chExt cx="16460312" cy="9395526"/>
          </a:xfrm>
        </p:grpSpPr>
        <p:grpSp>
          <p:nvGrpSpPr>
            <p:cNvPr id="33" name="Group 32"/>
            <p:cNvGrpSpPr/>
            <p:nvPr/>
          </p:nvGrpSpPr>
          <p:grpSpPr>
            <a:xfrm>
              <a:off x="4668559" y="3385195"/>
              <a:ext cx="16460312" cy="9395526"/>
              <a:chOff x="7140327" y="4650085"/>
              <a:chExt cx="13904284" cy="7936549"/>
            </a:xfrm>
          </p:grpSpPr>
          <p:pic>
            <p:nvPicPr>
              <p:cNvPr id="35" name="Picture 8" descr="G:\2012_02_Global Foundries_Nikkei\assets\ds.png"/>
              <p:cNvPicPr>
                <a:picLocks noChangeAspect="1" noChangeArrowheads="1"/>
              </p:cNvPicPr>
              <p:nvPr/>
            </p:nvPicPr>
            <p:blipFill>
              <a:blip r:embed="rId3" cstate="email"/>
              <a:srcRect/>
              <a:stretch>
                <a:fillRect/>
              </a:stretch>
            </p:blipFill>
            <p:spPr bwMode="auto">
              <a:xfrm>
                <a:off x="13701836" y="11700573"/>
                <a:ext cx="7342775" cy="886061"/>
              </a:xfrm>
              <a:prstGeom prst="rect">
                <a:avLst/>
              </a:prstGeom>
              <a:noFill/>
              <a:ln w="9525">
                <a:noFill/>
                <a:miter lim="800000"/>
                <a:headEnd/>
                <a:tailEnd/>
              </a:ln>
            </p:spPr>
          </p:pic>
          <p:grpSp>
            <p:nvGrpSpPr>
              <p:cNvPr id="36" name="Group 35"/>
              <p:cNvGrpSpPr/>
              <p:nvPr/>
            </p:nvGrpSpPr>
            <p:grpSpPr>
              <a:xfrm>
                <a:off x="7140327" y="4650085"/>
                <a:ext cx="6214983" cy="5556139"/>
                <a:chOff x="13919206" y="4650085"/>
                <a:chExt cx="6214983" cy="5556139"/>
              </a:xfrm>
            </p:grpSpPr>
            <p:sp>
              <p:nvSpPr>
                <p:cNvPr id="38" name="Rounded Rectangle 37"/>
                <p:cNvSpPr/>
                <p:nvPr/>
              </p:nvSpPr>
              <p:spPr>
                <a:xfrm>
                  <a:off x="13919206" y="4650085"/>
                  <a:ext cx="6214983" cy="5556139"/>
                </a:xfrm>
                <a:prstGeom prst="roundRect">
                  <a:avLst>
                    <a:gd name="adj" fmla="val 0"/>
                  </a:avLst>
                </a:prstGeom>
                <a:solidFill>
                  <a:schemeClr val="tx2"/>
                </a:solidFill>
                <a:ln w="19050">
                  <a:noFill/>
                </a:ln>
                <a:effectLst/>
              </p:spPr>
              <p:style>
                <a:lnRef idx="1">
                  <a:schemeClr val="accent1"/>
                </a:lnRef>
                <a:fillRef idx="3">
                  <a:schemeClr val="accent1"/>
                </a:fillRef>
                <a:effectRef idx="2">
                  <a:schemeClr val="accent1"/>
                </a:effectRef>
                <a:fontRef idx="minor">
                  <a:schemeClr val="lt1"/>
                </a:fontRef>
              </p:style>
              <p:txBody>
                <a:bodyPr lIns="325128" tIns="274320" rIns="325128" bIns="162563" spcCol="0" rtlCol="0" anchor="t" anchorCtr="1"/>
                <a:lstStyle/>
                <a:p>
                  <a:pPr algn="ctr" defTabSz="609475" eaLnBrk="0" fontAlgn="base" hangingPunct="0">
                    <a:spcBef>
                      <a:spcPct val="0"/>
                    </a:spcBef>
                    <a:spcAft>
                      <a:spcPct val="0"/>
                    </a:spcAft>
                  </a:pPr>
                  <a:r>
                    <a:rPr lang="en-US" sz="1200" dirty="0"/>
                    <a:t>Intel® </a:t>
                  </a:r>
                  <a:r>
                    <a:rPr lang="en-US" sz="1200" b="1" dirty="0">
                      <a:solidFill>
                        <a:prstClr val="white"/>
                      </a:solidFill>
                      <a:ea typeface="Geneva" pitchFamily="126" charset="-128"/>
                      <a:cs typeface="Neo Sans Intel"/>
                    </a:rPr>
                    <a:t> ONP Software Ingredients Based on </a:t>
                  </a:r>
                  <a:br>
                    <a:rPr lang="en-US" sz="1200" b="1" dirty="0">
                      <a:solidFill>
                        <a:prstClr val="white"/>
                      </a:solidFill>
                      <a:ea typeface="Geneva" pitchFamily="126" charset="-128"/>
                      <a:cs typeface="Neo Sans Intel"/>
                    </a:rPr>
                  </a:br>
                  <a:r>
                    <a:rPr lang="en-US" sz="1200" b="1" dirty="0">
                      <a:solidFill>
                        <a:prstClr val="white"/>
                      </a:solidFill>
                      <a:ea typeface="Geneva" pitchFamily="126" charset="-128"/>
                      <a:cs typeface="Neo Sans Intel"/>
                    </a:rPr>
                    <a:t>Open Source and Open Standards</a:t>
                  </a:r>
                </a:p>
              </p:txBody>
            </p:sp>
            <p:sp>
              <p:nvSpPr>
                <p:cNvPr id="39" name="Rounded Rectangle 38"/>
                <p:cNvSpPr/>
                <p:nvPr/>
              </p:nvSpPr>
              <p:spPr>
                <a:xfrm>
                  <a:off x="14366971" y="5857779"/>
                  <a:ext cx="5319452" cy="590947"/>
                </a:xfrm>
                <a:prstGeom prst="roundRect">
                  <a:avLst>
                    <a:gd name="adj" fmla="val 0"/>
                  </a:avLst>
                </a:prstGeom>
                <a:solidFill>
                  <a:schemeClr val="bg1"/>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325128" tIns="162563" rIns="325128" bIns="162563" spcCol="0" rtlCol="0" anchor="ctr"/>
                <a:lstStyle/>
                <a:p>
                  <a:pPr algn="r"/>
                  <a:endParaRPr lang="en-US" sz="900" b="1" dirty="0">
                    <a:solidFill>
                      <a:schemeClr val="tx1">
                        <a:lumMod val="75000"/>
                        <a:lumOff val="25000"/>
                      </a:schemeClr>
                    </a:solidFill>
                    <a:latin typeface="Intel Clear" panose="020B0604020203020204" pitchFamily="34" charset="0"/>
                  </a:endParaRPr>
                </a:p>
              </p:txBody>
            </p:sp>
            <p:sp>
              <p:nvSpPr>
                <p:cNvPr id="40" name="Rounded Rectangle 39"/>
                <p:cNvSpPr/>
                <p:nvPr/>
              </p:nvSpPr>
              <p:spPr>
                <a:xfrm>
                  <a:off x="14366971" y="6526675"/>
                  <a:ext cx="5319452" cy="590947"/>
                </a:xfrm>
                <a:prstGeom prst="roundRect">
                  <a:avLst>
                    <a:gd name="adj" fmla="val 0"/>
                  </a:avLst>
                </a:prstGeom>
                <a:solidFill>
                  <a:schemeClr val="bg1"/>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325128" tIns="162563" rIns="325128" bIns="162563" spcCol="0" rtlCol="0" anchor="ctr"/>
                <a:lstStyle/>
                <a:p>
                  <a:pPr algn="r"/>
                  <a:endParaRPr lang="en-US" sz="900" b="1" dirty="0">
                    <a:solidFill>
                      <a:schemeClr val="tx1">
                        <a:lumMod val="75000"/>
                        <a:lumOff val="25000"/>
                      </a:schemeClr>
                    </a:solidFill>
                    <a:latin typeface="Intel Clear" panose="020B0604020203020204" pitchFamily="34" charset="0"/>
                  </a:endParaRPr>
                </a:p>
              </p:txBody>
            </p:sp>
            <p:sp>
              <p:nvSpPr>
                <p:cNvPr id="41" name="Rounded Rectangle 40"/>
                <p:cNvSpPr/>
                <p:nvPr/>
              </p:nvSpPr>
              <p:spPr>
                <a:xfrm>
                  <a:off x="14366971" y="7195571"/>
                  <a:ext cx="5319452" cy="590947"/>
                </a:xfrm>
                <a:prstGeom prst="roundRect">
                  <a:avLst>
                    <a:gd name="adj" fmla="val 0"/>
                  </a:avLst>
                </a:prstGeom>
                <a:solidFill>
                  <a:schemeClr val="bg1"/>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325128" tIns="162563" rIns="325128" bIns="162563" spcCol="0" rtlCol="0" anchor="ctr"/>
                <a:lstStyle/>
                <a:p>
                  <a:pPr algn="r"/>
                  <a:endParaRPr lang="en-US" sz="900" b="1" dirty="0">
                    <a:solidFill>
                      <a:schemeClr val="tx1">
                        <a:lumMod val="75000"/>
                        <a:lumOff val="25000"/>
                      </a:schemeClr>
                    </a:solidFill>
                    <a:latin typeface="Intel Clear" panose="020B0604020203020204" pitchFamily="34" charset="0"/>
                  </a:endParaRPr>
                </a:p>
              </p:txBody>
            </p:sp>
            <p:sp>
              <p:nvSpPr>
                <p:cNvPr id="42" name="Rounded Rectangle 41"/>
                <p:cNvSpPr/>
                <p:nvPr/>
              </p:nvSpPr>
              <p:spPr>
                <a:xfrm>
                  <a:off x="14366971" y="7864467"/>
                  <a:ext cx="5319452" cy="590947"/>
                </a:xfrm>
                <a:prstGeom prst="roundRect">
                  <a:avLst>
                    <a:gd name="adj" fmla="val 0"/>
                  </a:avLst>
                </a:prstGeom>
                <a:solidFill>
                  <a:schemeClr val="bg1"/>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325128" tIns="162563" rIns="325128" bIns="162563" spcCol="0" rtlCol="0" anchor="ctr"/>
                <a:lstStyle/>
                <a:p>
                  <a:pPr algn="r"/>
                  <a:endParaRPr lang="en-US" sz="900" b="1" dirty="0">
                    <a:solidFill>
                      <a:schemeClr val="tx1">
                        <a:lumMod val="75000"/>
                        <a:lumOff val="25000"/>
                      </a:schemeClr>
                    </a:solidFill>
                    <a:latin typeface="Intel Clear" panose="020B0604020203020204" pitchFamily="34" charset="0"/>
                  </a:endParaRPr>
                </a:p>
              </p:txBody>
            </p:sp>
            <p:sp>
              <p:nvSpPr>
                <p:cNvPr id="43" name="Rounded Rectangle 42"/>
                <p:cNvSpPr/>
                <p:nvPr/>
              </p:nvSpPr>
              <p:spPr>
                <a:xfrm>
                  <a:off x="14366971" y="8533363"/>
                  <a:ext cx="5319452" cy="590947"/>
                </a:xfrm>
                <a:prstGeom prst="roundRect">
                  <a:avLst>
                    <a:gd name="adj" fmla="val 0"/>
                  </a:avLst>
                </a:prstGeom>
                <a:solidFill>
                  <a:schemeClr val="bg1"/>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325128" tIns="162563" rIns="325128" bIns="162563" spcCol="0" rtlCol="0" anchor="ctr"/>
                <a:lstStyle/>
                <a:p>
                  <a:pPr algn="r"/>
                  <a:endParaRPr lang="en-US" sz="900" b="1" dirty="0">
                    <a:solidFill>
                      <a:schemeClr val="tx1">
                        <a:lumMod val="75000"/>
                        <a:lumOff val="25000"/>
                      </a:schemeClr>
                    </a:solidFill>
                    <a:latin typeface="Intel Clear" panose="020B0604020203020204" pitchFamily="34" charset="0"/>
                  </a:endParaRPr>
                </a:p>
              </p:txBody>
            </p:sp>
            <p:sp>
              <p:nvSpPr>
                <p:cNvPr id="44" name="Rounded Rectangle 43"/>
                <p:cNvSpPr/>
                <p:nvPr/>
              </p:nvSpPr>
              <p:spPr>
                <a:xfrm>
                  <a:off x="14366971" y="9202258"/>
                  <a:ext cx="5319452" cy="590947"/>
                </a:xfrm>
                <a:prstGeom prst="roundRect">
                  <a:avLst>
                    <a:gd name="adj" fmla="val 0"/>
                  </a:avLst>
                </a:prstGeom>
                <a:solidFill>
                  <a:schemeClr val="bg1"/>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325128" tIns="162563" rIns="325128" bIns="162563" spcCol="0" rtlCol="0" anchor="ctr"/>
                <a:lstStyle/>
                <a:p>
                  <a:pPr algn="r"/>
                  <a:endParaRPr lang="en-US" sz="900" b="1" dirty="0">
                    <a:solidFill>
                      <a:schemeClr val="tx1">
                        <a:lumMod val="75000"/>
                        <a:lumOff val="25000"/>
                      </a:schemeClr>
                    </a:solidFill>
                    <a:latin typeface="Intel Clear" panose="020B0604020203020204" pitchFamily="34" charset="0"/>
                  </a:endParaRPr>
                </a:p>
              </p:txBody>
            </p:sp>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83083" y="5903269"/>
                  <a:ext cx="501930" cy="501930"/>
                </a:xfrm>
                <a:prstGeom prst="rect">
                  <a:avLst/>
                </a:prstGeom>
              </p:spPr>
            </p:pic>
            <p:pic>
              <p:nvPicPr>
                <p:cNvPr id="46" name="Picture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23429" y="6461931"/>
                  <a:ext cx="1771351" cy="737265"/>
                </a:xfrm>
                <a:prstGeom prst="rect">
                  <a:avLst/>
                </a:prstGeom>
              </p:spPr>
            </p:pic>
            <p:pic>
              <p:nvPicPr>
                <p:cNvPr id="47" name="Picture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83083" y="7191943"/>
                  <a:ext cx="885675" cy="575114"/>
                </a:xfrm>
                <a:prstGeom prst="rect">
                  <a:avLst/>
                </a:prstGeom>
              </p:spPr>
            </p:pic>
            <p:pic>
              <p:nvPicPr>
                <p:cNvPr id="48" name="Picture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83083" y="7952302"/>
                  <a:ext cx="1511658" cy="423264"/>
                </a:xfrm>
                <a:prstGeom prst="rect">
                  <a:avLst/>
                </a:prstGeom>
              </p:spPr>
            </p:pic>
            <p:pic>
              <p:nvPicPr>
                <p:cNvPr id="50" name="Picture 4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483083" y="8681679"/>
                  <a:ext cx="912280" cy="288651"/>
                </a:xfrm>
                <a:prstGeom prst="rect">
                  <a:avLst/>
                </a:prstGeom>
              </p:spPr>
            </p:pic>
            <p:pic>
              <p:nvPicPr>
                <p:cNvPr id="51" name="Picture 5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483083" y="9237059"/>
                  <a:ext cx="1438783" cy="436431"/>
                </a:xfrm>
                <a:prstGeom prst="rect">
                  <a:avLst/>
                </a:prstGeom>
              </p:spPr>
            </p:pic>
          </p:grpSp>
          <p:sp>
            <p:nvSpPr>
              <p:cNvPr id="37" name="Rounded Rectangle 36"/>
              <p:cNvSpPr/>
              <p:nvPr/>
            </p:nvSpPr>
            <p:spPr>
              <a:xfrm>
                <a:off x="7140327" y="10351205"/>
                <a:ext cx="6214983" cy="897199"/>
              </a:xfrm>
              <a:prstGeom prst="roundRect">
                <a:avLst>
                  <a:gd name="adj" fmla="val 0"/>
                </a:avLst>
              </a:pr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lIns="325128" tIns="162563" rIns="325128" bIns="162563" spcCol="0" rtlCol="0" anchor="ctr"/>
              <a:lstStyle/>
              <a:p>
                <a:pPr algn="ctr" defTabSz="609475" eaLnBrk="0" fontAlgn="base" hangingPunct="0">
                  <a:spcBef>
                    <a:spcPct val="0"/>
                  </a:spcBef>
                  <a:spcAft>
                    <a:spcPct val="0"/>
                  </a:spcAft>
                </a:pPr>
                <a:r>
                  <a:rPr lang="en-US" sz="1200" b="1" dirty="0">
                    <a:solidFill>
                      <a:prstClr val="white"/>
                    </a:solidFill>
                    <a:ea typeface="Geneva" pitchFamily="126" charset="-128"/>
                    <a:cs typeface="Neo Sans Intel"/>
                  </a:rPr>
                  <a:t>Industry Standard Server Based </a:t>
                </a:r>
                <a:br>
                  <a:rPr lang="en-US" sz="1200" b="1" dirty="0">
                    <a:solidFill>
                      <a:prstClr val="white"/>
                    </a:solidFill>
                    <a:ea typeface="Geneva" pitchFamily="126" charset="-128"/>
                    <a:cs typeface="Neo Sans Intel"/>
                  </a:rPr>
                </a:br>
                <a:r>
                  <a:rPr lang="en-US" sz="1200" b="1" dirty="0">
                    <a:solidFill>
                      <a:prstClr val="white"/>
                    </a:solidFill>
                    <a:ea typeface="Geneva" pitchFamily="126" charset="-128"/>
                    <a:cs typeface="Neo Sans Intel"/>
                  </a:rPr>
                  <a:t>on Intel Architecture </a:t>
                </a:r>
              </a:p>
            </p:txBody>
          </p:sp>
        </p:grpSp>
        <p:sp>
          <p:nvSpPr>
            <p:cNvPr id="34" name="Rectangle 33"/>
            <p:cNvSpPr/>
            <p:nvPr/>
          </p:nvSpPr>
          <p:spPr>
            <a:xfrm>
              <a:off x="12693601" y="3385195"/>
              <a:ext cx="8177942" cy="9196783"/>
            </a:xfrm>
            <a:prstGeom prst="rect">
              <a:avLst/>
            </a:prstGeom>
            <a:no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lIns="274320" tIns="182880" rIns="274320" rtlCol="0" anchor="t" anchorCtr="1"/>
            <a:lstStyle/>
            <a:p>
              <a:pPr algn="ctr">
                <a:spcBef>
                  <a:spcPts val="400"/>
                </a:spcBef>
                <a:spcAft>
                  <a:spcPts val="400"/>
                </a:spcAft>
              </a:pPr>
              <a:r>
                <a:rPr lang="en-US" b="1" dirty="0">
                  <a:solidFill>
                    <a:srgbClr val="FFC000"/>
                  </a:solidFill>
                </a:rPr>
                <a:t>What is Intel® ONP </a:t>
              </a:r>
              <a:br>
                <a:rPr lang="en-US" b="1" dirty="0">
                  <a:solidFill>
                    <a:srgbClr val="FFC000"/>
                  </a:solidFill>
                </a:rPr>
              </a:br>
              <a:r>
                <a:rPr lang="en-US" b="1" dirty="0">
                  <a:solidFill>
                    <a:srgbClr val="FFC000"/>
                  </a:solidFill>
                </a:rPr>
                <a:t>Reference Architecture?*</a:t>
              </a:r>
            </a:p>
            <a:p>
              <a:pPr algn="ctr">
                <a:spcBef>
                  <a:spcPts val="400"/>
                </a:spcBef>
                <a:spcAft>
                  <a:spcPts val="400"/>
                </a:spcAft>
              </a:pPr>
              <a:r>
                <a:rPr lang="en-US" sz="1500" dirty="0">
                  <a:solidFill>
                    <a:schemeClr val="tx1"/>
                  </a:solidFill>
                </a:rPr>
                <a:t>Reference Architecture that brings  </a:t>
              </a:r>
              <a:br>
                <a:rPr lang="en-US" sz="1500" dirty="0">
                  <a:solidFill>
                    <a:schemeClr val="tx1"/>
                  </a:solidFill>
                </a:rPr>
              </a:br>
              <a:r>
                <a:rPr lang="en-US" sz="1500" dirty="0">
                  <a:solidFill>
                    <a:schemeClr val="tx1"/>
                  </a:solidFill>
                </a:rPr>
                <a:t>together hardware and open </a:t>
              </a:r>
              <a:br>
                <a:rPr lang="en-US" sz="1500" dirty="0">
                  <a:solidFill>
                    <a:schemeClr val="tx1"/>
                  </a:solidFill>
                </a:rPr>
              </a:br>
              <a:r>
                <a:rPr lang="en-US" sz="1500" dirty="0">
                  <a:solidFill>
                    <a:schemeClr val="tx1"/>
                  </a:solidFill>
                </a:rPr>
                <a:t>source software ingredients</a:t>
              </a:r>
            </a:p>
            <a:p>
              <a:pPr algn="ctr">
                <a:spcBef>
                  <a:spcPts val="400"/>
                </a:spcBef>
                <a:spcAft>
                  <a:spcPts val="400"/>
                </a:spcAft>
              </a:pPr>
              <a:r>
                <a:rPr lang="en-US" sz="1500" dirty="0">
                  <a:solidFill>
                    <a:schemeClr val="tx1"/>
                  </a:solidFill>
                </a:rPr>
                <a:t>Optimized  server architecture for SDN/NFV in Telco, Enterprise </a:t>
              </a:r>
              <a:br>
                <a:rPr lang="en-US" sz="1500" dirty="0">
                  <a:solidFill>
                    <a:schemeClr val="tx1"/>
                  </a:solidFill>
                </a:rPr>
              </a:br>
              <a:r>
                <a:rPr lang="en-US" sz="1500" dirty="0">
                  <a:solidFill>
                    <a:schemeClr val="tx1"/>
                  </a:solidFill>
                </a:rPr>
                <a:t>and Cloud</a:t>
              </a:r>
            </a:p>
            <a:p>
              <a:pPr algn="ctr">
                <a:spcBef>
                  <a:spcPts val="400"/>
                </a:spcBef>
                <a:spcAft>
                  <a:spcPts val="400"/>
                </a:spcAft>
              </a:pPr>
              <a:r>
                <a:rPr lang="en-US" sz="1500" dirty="0">
                  <a:solidFill>
                    <a:schemeClr val="tx1"/>
                  </a:solidFill>
                </a:rPr>
                <a:t>Vehicle to drive development and </a:t>
              </a:r>
              <a:br>
                <a:rPr lang="en-US" sz="1500" dirty="0">
                  <a:solidFill>
                    <a:schemeClr val="tx1"/>
                  </a:solidFill>
                </a:rPr>
              </a:br>
              <a:r>
                <a:rPr lang="en-US" sz="1500" dirty="0">
                  <a:solidFill>
                    <a:schemeClr val="tx1"/>
                  </a:solidFill>
                </a:rPr>
                <a:t>to showcase solutions for </a:t>
              </a:r>
              <a:br>
                <a:rPr lang="en-US" sz="1500" dirty="0">
                  <a:solidFill>
                    <a:schemeClr val="tx1"/>
                  </a:solidFill>
                </a:rPr>
              </a:br>
              <a:r>
                <a:rPr lang="en-US" sz="1500" dirty="0">
                  <a:solidFill>
                    <a:schemeClr val="tx1"/>
                  </a:solidFill>
                </a:rPr>
                <a:t>SDN/NFV based on IA</a:t>
              </a:r>
            </a:p>
            <a:p>
              <a:pPr algn="ctr">
                <a:spcBef>
                  <a:spcPts val="400"/>
                </a:spcBef>
                <a:spcAft>
                  <a:spcPts val="400"/>
                </a:spcAft>
              </a:pPr>
              <a:r>
                <a:rPr lang="en-US" sz="1500" dirty="0">
                  <a:solidFill>
                    <a:schemeClr val="tx1"/>
                  </a:solidFill>
                </a:rPr>
                <a:t>*Not a commercial product</a:t>
              </a:r>
            </a:p>
          </p:txBody>
        </p:sp>
      </p:grpSp>
      <p:grpSp>
        <p:nvGrpSpPr>
          <p:cNvPr id="52" name="Group 51"/>
          <p:cNvGrpSpPr/>
          <p:nvPr/>
        </p:nvGrpSpPr>
        <p:grpSpPr>
          <a:xfrm>
            <a:off x="5890913" y="5216264"/>
            <a:ext cx="4812005" cy="954983"/>
            <a:chOff x="-718464" y="1362780"/>
            <a:chExt cx="10619912" cy="1705848"/>
          </a:xfrm>
        </p:grpSpPr>
        <p:pic>
          <p:nvPicPr>
            <p:cNvPr id="53" name="Picture 52" descr="G:\2012_02_Global Foundries_Nikkei\assets\ds.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8464" y="2232693"/>
              <a:ext cx="10619912" cy="835935"/>
            </a:xfrm>
            <a:prstGeom prst="rect">
              <a:avLst/>
            </a:prstGeom>
            <a:noFill/>
            <a:ln w="9525">
              <a:noFill/>
              <a:miter lim="800000"/>
              <a:headEnd/>
              <a:tailEnd/>
            </a:ln>
          </p:spPr>
        </p:pic>
        <p:sp>
          <p:nvSpPr>
            <p:cNvPr id="54" name="Rounded Rectangle 53"/>
            <p:cNvSpPr/>
            <p:nvPr/>
          </p:nvSpPr>
          <p:spPr>
            <a:xfrm>
              <a:off x="7645361" y="2502861"/>
              <a:ext cx="767403" cy="218850"/>
            </a:xfrm>
            <a:prstGeom prst="roundRect">
              <a:avLst>
                <a:gd name="adj" fmla="val 50000"/>
              </a:avLst>
            </a:prstGeom>
            <a:gradFill flip="none" rotWithShape="1">
              <a:gsLst>
                <a:gs pos="0">
                  <a:srgbClr val="00AEEF">
                    <a:shade val="30000"/>
                    <a:satMod val="115000"/>
                  </a:srgbClr>
                </a:gs>
                <a:gs pos="50000">
                  <a:srgbClr val="004280"/>
                </a:gs>
                <a:gs pos="100000">
                  <a:srgbClr val="0071C5"/>
                </a:gs>
              </a:gsLst>
              <a:lin ang="16200000" scaled="1"/>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txBody>
            <a:bodyPr spcFirstLastPara="0" vert="horz" wrap="square" lIns="0" tIns="0" rIns="0" bIns="0" numCol="1" spcCol="1270" anchor="ctr" anchorCtr="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83292">
                <a:lnSpc>
                  <a:spcPct val="90000"/>
                </a:lnSpc>
                <a:spcAft>
                  <a:spcPct val="35000"/>
                </a:spcAft>
                <a:buClr>
                  <a:prstClr val="black"/>
                </a:buClr>
                <a:defRPr/>
              </a:pPr>
              <a:endParaRPr lang="en-US" sz="300" b="1">
                <a:solidFill>
                  <a:prstClr val="white"/>
                </a:solidFill>
                <a:effectLst>
                  <a:outerShdw blurRad="38100" dist="38100" dir="2700000" algn="tl">
                    <a:srgbClr val="000000">
                      <a:alpha val="43137"/>
                    </a:srgbClr>
                  </a:outerShdw>
                </a:effectLst>
              </a:endParaRPr>
            </a:p>
          </p:txBody>
        </p:sp>
        <p:sp>
          <p:nvSpPr>
            <p:cNvPr id="55" name="Rounded Rectangle 54"/>
            <p:cNvSpPr/>
            <p:nvPr/>
          </p:nvSpPr>
          <p:spPr>
            <a:xfrm>
              <a:off x="848684" y="2502861"/>
              <a:ext cx="767403" cy="218850"/>
            </a:xfrm>
            <a:prstGeom prst="roundRect">
              <a:avLst>
                <a:gd name="adj" fmla="val 50000"/>
              </a:avLst>
            </a:prstGeom>
            <a:gradFill flip="none" rotWithShape="1">
              <a:gsLst>
                <a:gs pos="0">
                  <a:srgbClr val="00AEEF">
                    <a:shade val="30000"/>
                    <a:satMod val="115000"/>
                  </a:srgbClr>
                </a:gs>
                <a:gs pos="50000">
                  <a:srgbClr val="004280"/>
                </a:gs>
                <a:gs pos="100000">
                  <a:srgbClr val="0071C5"/>
                </a:gs>
              </a:gsLst>
              <a:lin ang="16200000" scaled="1"/>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txBody>
            <a:bodyPr spcFirstLastPara="0" vert="horz" wrap="square" lIns="0" tIns="0" rIns="0" bIns="0" numCol="1" spcCol="1270" anchor="ctr" anchorCtr="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83292">
                <a:lnSpc>
                  <a:spcPct val="90000"/>
                </a:lnSpc>
                <a:spcAft>
                  <a:spcPct val="35000"/>
                </a:spcAft>
                <a:buClr>
                  <a:prstClr val="black"/>
                </a:buClr>
                <a:defRPr/>
              </a:pPr>
              <a:endParaRPr lang="en-US" sz="300" b="1">
                <a:solidFill>
                  <a:prstClr val="white"/>
                </a:solidFill>
                <a:effectLst>
                  <a:outerShdw blurRad="38100" dist="38100" dir="2700000" algn="tl">
                    <a:srgbClr val="000000">
                      <a:alpha val="43137"/>
                    </a:srgbClr>
                  </a:outerShdw>
                </a:effectLst>
              </a:endParaRPr>
            </a:p>
          </p:txBody>
        </p:sp>
        <p:sp>
          <p:nvSpPr>
            <p:cNvPr id="56" name="Rounded Rectangle 55"/>
            <p:cNvSpPr/>
            <p:nvPr/>
          </p:nvSpPr>
          <p:spPr>
            <a:xfrm>
              <a:off x="557968" y="1362780"/>
              <a:ext cx="8067048" cy="1248030"/>
            </a:xfrm>
            <a:prstGeom prst="roundRect">
              <a:avLst>
                <a:gd name="adj" fmla="val 27558"/>
              </a:avLst>
            </a:prstGeom>
            <a:gradFill flip="none" rotWithShape="1">
              <a:gsLst>
                <a:gs pos="0">
                  <a:srgbClr val="00AEEF">
                    <a:shade val="30000"/>
                    <a:satMod val="115000"/>
                  </a:srgbClr>
                </a:gs>
                <a:gs pos="50000">
                  <a:srgbClr val="004280"/>
                </a:gs>
                <a:gs pos="100000">
                  <a:srgbClr val="0071C5"/>
                </a:gs>
              </a:gsLst>
              <a:lin ang="16200000" scaled="1"/>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txBody>
            <a:bodyPr spcFirstLastPara="0" vert="horz" wrap="square" lIns="0" tIns="0" rIns="0" bIns="0" numCol="1" spcCol="1270" anchor="ctr" anchorCtr="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83292">
                <a:lnSpc>
                  <a:spcPct val="90000"/>
                </a:lnSpc>
                <a:spcAft>
                  <a:spcPct val="35000"/>
                </a:spcAft>
                <a:buClr>
                  <a:prstClr val="black"/>
                </a:buClr>
                <a:defRPr/>
              </a:pPr>
              <a:endParaRPr lang="en-US" sz="300" b="1">
                <a:solidFill>
                  <a:prstClr val="white"/>
                </a:solidFill>
                <a:effectLst>
                  <a:outerShdw blurRad="38100" dist="38100" dir="2700000" algn="tl">
                    <a:srgbClr val="000000">
                      <a:alpha val="43137"/>
                    </a:srgbClr>
                  </a:outerShdw>
                </a:effectLst>
              </a:endParaRPr>
            </a:p>
          </p:txBody>
        </p:sp>
        <p:grpSp>
          <p:nvGrpSpPr>
            <p:cNvPr id="57" name="Group 56"/>
            <p:cNvGrpSpPr/>
            <p:nvPr/>
          </p:nvGrpSpPr>
          <p:grpSpPr>
            <a:xfrm>
              <a:off x="777826" y="1605796"/>
              <a:ext cx="742705" cy="761999"/>
              <a:chOff x="766119" y="3175686"/>
              <a:chExt cx="988540" cy="761999"/>
            </a:xfrm>
          </p:grpSpPr>
          <p:sp>
            <p:nvSpPr>
              <p:cNvPr id="72" name="Rounded Rectangle 71"/>
              <p:cNvSpPr/>
              <p:nvPr/>
            </p:nvSpPr>
            <p:spPr>
              <a:xfrm>
                <a:off x="766119" y="3175686"/>
                <a:ext cx="988540" cy="172995"/>
              </a:xfrm>
              <a:prstGeom prst="roundRect">
                <a:avLst/>
              </a:prstGeom>
              <a:solidFill>
                <a:sysClr val="window" lastClr="FFFFFF"/>
              </a:solidFill>
              <a:ln w="9525"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71411">
                  <a:defRPr/>
                </a:pPr>
                <a:endParaRPr lang="en-US" sz="400" b="1">
                  <a:solidFill>
                    <a:prstClr val="white"/>
                  </a:solidFill>
                </a:endParaRPr>
              </a:p>
            </p:txBody>
          </p:sp>
          <p:sp>
            <p:nvSpPr>
              <p:cNvPr id="73" name="Rounded Rectangle 72"/>
              <p:cNvSpPr/>
              <p:nvPr/>
            </p:nvSpPr>
            <p:spPr>
              <a:xfrm>
                <a:off x="766119" y="3470188"/>
                <a:ext cx="988540" cy="172995"/>
              </a:xfrm>
              <a:prstGeom prst="roundRect">
                <a:avLst/>
              </a:prstGeom>
              <a:solidFill>
                <a:sysClr val="window" lastClr="FFFFFF"/>
              </a:solidFill>
              <a:ln w="9525"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71411">
                  <a:defRPr/>
                </a:pPr>
                <a:endParaRPr lang="en-US" sz="400" b="1">
                  <a:solidFill>
                    <a:prstClr val="white"/>
                  </a:solidFill>
                </a:endParaRPr>
              </a:p>
            </p:txBody>
          </p:sp>
          <p:sp>
            <p:nvSpPr>
              <p:cNvPr id="74" name="Rounded Rectangle 73"/>
              <p:cNvSpPr/>
              <p:nvPr/>
            </p:nvSpPr>
            <p:spPr>
              <a:xfrm>
                <a:off x="766119" y="3764690"/>
                <a:ext cx="988540" cy="172995"/>
              </a:xfrm>
              <a:prstGeom prst="roundRect">
                <a:avLst/>
              </a:prstGeom>
              <a:solidFill>
                <a:sysClr val="window" lastClr="FFFFFF"/>
              </a:solidFill>
              <a:ln w="9525"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71411">
                  <a:defRPr/>
                </a:pPr>
                <a:endParaRPr lang="en-US" sz="400" b="1">
                  <a:solidFill>
                    <a:prstClr val="white"/>
                  </a:solidFill>
                </a:endParaRPr>
              </a:p>
            </p:txBody>
          </p:sp>
        </p:grpSp>
        <p:grpSp>
          <p:nvGrpSpPr>
            <p:cNvPr id="58" name="Group 57"/>
            <p:cNvGrpSpPr/>
            <p:nvPr/>
          </p:nvGrpSpPr>
          <p:grpSpPr>
            <a:xfrm>
              <a:off x="7694789" y="1605796"/>
              <a:ext cx="742705" cy="761999"/>
              <a:chOff x="766119" y="3175686"/>
              <a:chExt cx="988540" cy="761999"/>
            </a:xfrm>
          </p:grpSpPr>
          <p:sp>
            <p:nvSpPr>
              <p:cNvPr id="68" name="Rounded Rectangle 67"/>
              <p:cNvSpPr/>
              <p:nvPr/>
            </p:nvSpPr>
            <p:spPr>
              <a:xfrm>
                <a:off x="766119" y="3175686"/>
                <a:ext cx="988540" cy="172995"/>
              </a:xfrm>
              <a:prstGeom prst="roundRect">
                <a:avLst/>
              </a:prstGeom>
              <a:solidFill>
                <a:sysClr val="window" lastClr="FFFFFF"/>
              </a:solidFill>
              <a:ln w="9525"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71411">
                  <a:defRPr/>
                </a:pPr>
                <a:endParaRPr lang="en-US" sz="400" b="1">
                  <a:solidFill>
                    <a:prstClr val="white"/>
                  </a:solidFill>
                </a:endParaRPr>
              </a:p>
            </p:txBody>
          </p:sp>
          <p:sp>
            <p:nvSpPr>
              <p:cNvPr id="70" name="Rounded Rectangle 69"/>
              <p:cNvSpPr/>
              <p:nvPr/>
            </p:nvSpPr>
            <p:spPr>
              <a:xfrm>
                <a:off x="766119" y="3470188"/>
                <a:ext cx="988540" cy="172995"/>
              </a:xfrm>
              <a:prstGeom prst="roundRect">
                <a:avLst/>
              </a:prstGeom>
              <a:solidFill>
                <a:sysClr val="window" lastClr="FFFFFF"/>
              </a:solidFill>
              <a:ln w="9525"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71411">
                  <a:defRPr/>
                </a:pPr>
                <a:endParaRPr lang="en-US" sz="400" b="1">
                  <a:solidFill>
                    <a:prstClr val="white"/>
                  </a:solidFill>
                </a:endParaRPr>
              </a:p>
            </p:txBody>
          </p:sp>
          <p:sp>
            <p:nvSpPr>
              <p:cNvPr id="71" name="Rounded Rectangle 70"/>
              <p:cNvSpPr/>
              <p:nvPr/>
            </p:nvSpPr>
            <p:spPr>
              <a:xfrm>
                <a:off x="766119" y="3764690"/>
                <a:ext cx="988540" cy="172995"/>
              </a:xfrm>
              <a:prstGeom prst="roundRect">
                <a:avLst/>
              </a:prstGeom>
              <a:solidFill>
                <a:sysClr val="window" lastClr="FFFFFF"/>
              </a:solidFill>
              <a:ln w="9525"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71411">
                  <a:defRPr/>
                </a:pPr>
                <a:endParaRPr lang="en-US" sz="400" b="1">
                  <a:solidFill>
                    <a:prstClr val="white"/>
                  </a:solidFill>
                </a:endParaRPr>
              </a:p>
            </p:txBody>
          </p:sp>
        </p:grpSp>
        <p:sp>
          <p:nvSpPr>
            <p:cNvPr id="59" name="Rectangle 58"/>
            <p:cNvSpPr/>
            <p:nvPr/>
          </p:nvSpPr>
          <p:spPr>
            <a:xfrm>
              <a:off x="1718880" y="1382272"/>
              <a:ext cx="703045" cy="1209046"/>
            </a:xfrm>
            <a:prstGeom prst="rect">
              <a:avLst/>
            </a:prstGeom>
            <a:gradFill flip="none" rotWithShape="1">
              <a:gsLst>
                <a:gs pos="0">
                  <a:srgbClr val="00AEEF">
                    <a:shade val="30000"/>
                    <a:satMod val="115000"/>
                    <a:alpha val="0"/>
                  </a:srgbClr>
                </a:gs>
                <a:gs pos="50000">
                  <a:srgbClr val="00AEEF">
                    <a:shade val="67500"/>
                    <a:satMod val="115000"/>
                  </a:srgbClr>
                </a:gs>
                <a:gs pos="100000">
                  <a:srgbClr val="00AEEF">
                    <a:shade val="100000"/>
                    <a:satMod val="115000"/>
                    <a:alpha val="0"/>
                  </a:srgbClr>
                </a:gs>
              </a:gsLst>
              <a:lin ang="16200000" scaled="1"/>
              <a:tileRect/>
            </a:gradFill>
            <a:ln w="9525" cap="flat" cmpd="sng" algn="ctr">
              <a:noFill/>
              <a:prstDash val="solid"/>
            </a:ln>
            <a:effectLst/>
          </p:spPr>
          <p:txBody>
            <a:bodyPr lIns="0" tIns="0" rIns="0" bIns="0" rtlCol="0" anchor="ctr" anchorCtr="1"/>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71411">
                <a:defRPr/>
              </a:pPr>
              <a:r>
                <a:rPr lang="en-US" sz="1000" b="1" dirty="0">
                  <a:solidFill>
                    <a:prstClr val="white"/>
                  </a:solidFill>
                </a:rPr>
                <a:t>VM</a:t>
              </a:r>
            </a:p>
          </p:txBody>
        </p:sp>
        <p:sp>
          <p:nvSpPr>
            <p:cNvPr id="60" name="Rectangle 59"/>
            <p:cNvSpPr/>
            <p:nvPr/>
          </p:nvSpPr>
          <p:spPr>
            <a:xfrm>
              <a:off x="2518196" y="1382272"/>
              <a:ext cx="852205" cy="1209046"/>
            </a:xfrm>
            <a:prstGeom prst="rect">
              <a:avLst/>
            </a:prstGeom>
            <a:gradFill flip="none" rotWithShape="1">
              <a:gsLst>
                <a:gs pos="0">
                  <a:srgbClr val="00AEEF">
                    <a:shade val="30000"/>
                    <a:satMod val="115000"/>
                    <a:alpha val="0"/>
                  </a:srgbClr>
                </a:gs>
                <a:gs pos="50000">
                  <a:srgbClr val="A6CE39">
                    <a:lumMod val="50000"/>
                  </a:srgbClr>
                </a:gs>
                <a:gs pos="100000">
                  <a:srgbClr val="00AEEF">
                    <a:shade val="100000"/>
                    <a:satMod val="115000"/>
                    <a:alpha val="0"/>
                  </a:srgbClr>
                </a:gs>
              </a:gsLst>
              <a:lin ang="16200000" scaled="1"/>
              <a:tileRect/>
            </a:gradFill>
            <a:ln w="9525" cap="flat" cmpd="sng" algn="ctr">
              <a:noFill/>
              <a:prstDash val="solid"/>
            </a:ln>
            <a:effectLst/>
          </p:spPr>
          <p:txBody>
            <a:bodyPr lIns="0" tIns="0" rIns="0" bIns="0" rtlCol="0" anchor="ctr" anchorCtr="1"/>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71411">
                <a:spcBef>
                  <a:spcPts val="112"/>
                </a:spcBef>
                <a:spcAft>
                  <a:spcPts val="112"/>
                </a:spcAft>
                <a:defRPr/>
              </a:pPr>
              <a:r>
                <a:rPr lang="en-US" sz="600" b="1" dirty="0">
                  <a:solidFill>
                    <a:prstClr val="white"/>
                  </a:solidFill>
                </a:rPr>
                <a:t>VIRTUAL SWITCH</a:t>
              </a:r>
            </a:p>
            <a:p>
              <a:pPr algn="ctr" defTabSz="171411">
                <a:spcBef>
                  <a:spcPts val="112"/>
                </a:spcBef>
                <a:spcAft>
                  <a:spcPts val="112"/>
                </a:spcAft>
                <a:defRPr/>
              </a:pPr>
              <a:r>
                <a:rPr lang="en-US" sz="600" b="1" dirty="0">
                  <a:solidFill>
                    <a:prstClr val="white"/>
                  </a:solidFill>
                </a:rPr>
                <a:t>HW</a:t>
              </a:r>
              <a:br>
                <a:rPr lang="en-US" sz="600" b="1" dirty="0">
                  <a:solidFill>
                    <a:prstClr val="white"/>
                  </a:solidFill>
                </a:rPr>
              </a:br>
              <a:r>
                <a:rPr lang="en-US" sz="600" b="1" dirty="0">
                  <a:solidFill>
                    <a:prstClr val="white"/>
                  </a:solidFill>
                </a:rPr>
                <a:t>OFFLOAD</a:t>
              </a:r>
            </a:p>
          </p:txBody>
        </p:sp>
        <p:sp>
          <p:nvSpPr>
            <p:cNvPr id="61" name="Rectangle 60"/>
            <p:cNvSpPr/>
            <p:nvPr/>
          </p:nvSpPr>
          <p:spPr>
            <a:xfrm>
              <a:off x="4203218" y="1382272"/>
              <a:ext cx="770052" cy="1209046"/>
            </a:xfrm>
            <a:prstGeom prst="rect">
              <a:avLst/>
            </a:prstGeom>
            <a:gradFill flip="none" rotWithShape="1">
              <a:gsLst>
                <a:gs pos="0">
                  <a:srgbClr val="00AEEF">
                    <a:shade val="30000"/>
                    <a:satMod val="115000"/>
                    <a:alpha val="0"/>
                  </a:srgbClr>
                </a:gs>
                <a:gs pos="50000">
                  <a:srgbClr val="FDB813">
                    <a:lumMod val="75000"/>
                  </a:srgbClr>
                </a:gs>
                <a:gs pos="100000">
                  <a:srgbClr val="00AEEF">
                    <a:shade val="100000"/>
                    <a:satMod val="115000"/>
                    <a:alpha val="0"/>
                  </a:srgbClr>
                </a:gs>
              </a:gsLst>
              <a:lin ang="16200000" scaled="1"/>
              <a:tileRect/>
            </a:gradFill>
            <a:ln w="9525" cap="flat" cmpd="sng" algn="ctr">
              <a:noFill/>
              <a:prstDash val="solid"/>
            </a:ln>
            <a:effectLst/>
          </p:spPr>
          <p:txBody>
            <a:bodyPr lIns="0" tIns="0" rIns="0" bIns="0" rtlCol="0" anchor="ctr" anchorCtr="1"/>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71411">
                <a:spcBef>
                  <a:spcPts val="112"/>
                </a:spcBef>
                <a:spcAft>
                  <a:spcPts val="112"/>
                </a:spcAft>
                <a:defRPr/>
              </a:pPr>
              <a:r>
                <a:rPr lang="en-US" sz="800" b="1" dirty="0">
                  <a:solidFill>
                    <a:prstClr val="white"/>
                  </a:solidFill>
                </a:rPr>
                <a:t>LINUX/</a:t>
              </a:r>
              <a:br>
                <a:rPr lang="en-US" sz="800" b="1" dirty="0">
                  <a:solidFill>
                    <a:prstClr val="white"/>
                  </a:solidFill>
                </a:rPr>
              </a:br>
              <a:r>
                <a:rPr lang="en-US" sz="800" b="1" dirty="0">
                  <a:solidFill>
                    <a:prstClr val="white"/>
                  </a:solidFill>
                </a:rPr>
                <a:t>KVM</a:t>
              </a:r>
            </a:p>
          </p:txBody>
        </p:sp>
        <p:sp>
          <p:nvSpPr>
            <p:cNvPr id="62" name="Rectangle 61"/>
            <p:cNvSpPr/>
            <p:nvPr/>
          </p:nvSpPr>
          <p:spPr>
            <a:xfrm>
              <a:off x="3466672" y="1382272"/>
              <a:ext cx="640275" cy="1209046"/>
            </a:xfrm>
            <a:prstGeom prst="rect">
              <a:avLst/>
            </a:prstGeom>
            <a:gradFill flip="none" rotWithShape="1">
              <a:gsLst>
                <a:gs pos="0">
                  <a:srgbClr val="00AEEF">
                    <a:shade val="30000"/>
                    <a:satMod val="115000"/>
                    <a:alpha val="0"/>
                  </a:srgbClr>
                </a:gs>
                <a:gs pos="50000">
                  <a:sysClr val="window" lastClr="FFFFFF">
                    <a:lumMod val="50000"/>
                  </a:sysClr>
                </a:gs>
                <a:gs pos="100000">
                  <a:srgbClr val="00AEEF">
                    <a:shade val="100000"/>
                    <a:satMod val="115000"/>
                    <a:alpha val="0"/>
                  </a:srgbClr>
                </a:gs>
              </a:gsLst>
              <a:lin ang="16200000" scaled="1"/>
              <a:tileRect/>
            </a:gradFill>
            <a:ln w="9525" cap="flat" cmpd="sng" algn="ctr">
              <a:noFill/>
              <a:prstDash val="solid"/>
            </a:ln>
            <a:effectLst/>
          </p:spPr>
          <p:txBody>
            <a:bodyPr lIns="0" tIns="0" rIns="0" bIns="0" rtlCol="0" anchor="ctr" anchorCtr="1"/>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71411">
                <a:spcBef>
                  <a:spcPts val="112"/>
                </a:spcBef>
                <a:spcAft>
                  <a:spcPts val="112"/>
                </a:spcAft>
                <a:defRPr/>
              </a:pPr>
              <a:r>
                <a:rPr lang="en-US" sz="800" b="1" dirty="0">
                  <a:solidFill>
                    <a:prstClr val="white"/>
                  </a:solidFill>
                </a:rPr>
                <a:t>DPDK</a:t>
              </a:r>
            </a:p>
          </p:txBody>
        </p:sp>
        <p:grpSp>
          <p:nvGrpSpPr>
            <p:cNvPr id="63" name="Group 62"/>
            <p:cNvGrpSpPr/>
            <p:nvPr/>
          </p:nvGrpSpPr>
          <p:grpSpPr>
            <a:xfrm>
              <a:off x="5239268" y="1433850"/>
              <a:ext cx="2236126" cy="1105891"/>
              <a:chOff x="5239268" y="1440311"/>
              <a:chExt cx="2236126" cy="1105891"/>
            </a:xfrm>
          </p:grpSpPr>
          <p:pic>
            <p:nvPicPr>
              <p:cNvPr id="64" name="Picture 63"/>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5239268" y="1440311"/>
                <a:ext cx="2236126" cy="1105891"/>
              </a:xfrm>
              <a:prstGeom prst="rect">
                <a:avLst/>
              </a:prstGeom>
            </p:spPr>
          </p:pic>
          <p:pic>
            <p:nvPicPr>
              <p:cNvPr id="66" name="Picture 65"/>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6436581" y="1856362"/>
                <a:ext cx="520275" cy="520275"/>
              </a:xfrm>
              <a:prstGeom prst="rect">
                <a:avLst/>
              </a:prstGeom>
            </p:spPr>
          </p:pic>
          <p:pic>
            <p:nvPicPr>
              <p:cNvPr id="67" name="Picture 66"/>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5603980" y="2085606"/>
                <a:ext cx="790420" cy="208005"/>
              </a:xfrm>
              <a:prstGeom prst="rect">
                <a:avLst/>
              </a:prstGeom>
            </p:spPr>
          </p:pic>
        </p:grpSp>
      </p:grpSp>
      <p:pic>
        <p:nvPicPr>
          <p:cNvPr id="75" name="Picture 7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96867" y="5487949"/>
            <a:ext cx="3690252" cy="741417"/>
          </a:xfrm>
          <a:prstGeom prst="rect">
            <a:avLst/>
          </a:prstGeom>
        </p:spPr>
      </p:pic>
    </p:spTree>
    <p:extLst>
      <p:ext uri="{BB962C8B-B14F-4D97-AF65-F5344CB8AC3E}">
        <p14:creationId xmlns:p14="http://schemas.microsoft.com/office/powerpoint/2010/main" val="156705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967972" y="102648"/>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err="1"/>
              <a:t>OpenvSwitch</a:t>
            </a:r>
            <a:r>
              <a:rPr lang="en-US" dirty="0"/>
              <a:t> 2.4</a:t>
            </a:r>
            <a:br>
              <a:rPr lang="en-US" dirty="0"/>
            </a:br>
            <a:r>
              <a:rPr lang="en-US" sz="2700" dirty="0"/>
              <a:t>Platform Performance Configuration</a:t>
            </a:r>
          </a:p>
        </p:txBody>
      </p:sp>
      <p:graphicFrame>
        <p:nvGraphicFramePr>
          <p:cNvPr id="2" name="Table 1"/>
          <p:cNvGraphicFramePr>
            <a:graphicFrameLocks noGrp="1"/>
          </p:cNvGraphicFramePr>
          <p:nvPr>
            <p:extLst>
              <p:ext uri="{D42A27DB-BD31-4B8C-83A1-F6EECF244321}">
                <p14:modId xmlns:p14="http://schemas.microsoft.com/office/powerpoint/2010/main" val="608413784"/>
              </p:ext>
            </p:extLst>
          </p:nvPr>
        </p:nvGraphicFramePr>
        <p:xfrm>
          <a:off x="263185" y="1661966"/>
          <a:ext cx="10962512" cy="4758764"/>
        </p:xfrm>
        <a:graphic>
          <a:graphicData uri="http://schemas.openxmlformats.org/drawingml/2006/table">
            <a:tbl>
              <a:tblPr firstRow="1" firstCol="1" bandRow="1"/>
              <a:tblGrid>
                <a:gridCol w="1904034"/>
                <a:gridCol w="9058478"/>
              </a:tblGrid>
              <a:tr h="194437">
                <a:tc>
                  <a:txBody>
                    <a:bodyPr/>
                    <a:lstStyle/>
                    <a:p>
                      <a:pPr marL="0" marR="0" algn="ctr">
                        <a:lnSpc>
                          <a:spcPct val="115000"/>
                        </a:lnSpc>
                        <a:spcBef>
                          <a:spcPts val="300"/>
                        </a:spcBef>
                        <a:spcAft>
                          <a:spcPts val="300"/>
                        </a:spcAft>
                      </a:pPr>
                      <a:r>
                        <a:rPr lang="en-US" sz="1200" b="1">
                          <a:solidFill>
                            <a:srgbClr val="0070C5"/>
                          </a:solidFill>
                          <a:effectLst/>
                          <a:latin typeface="Verdana" charset="0"/>
                          <a:ea typeface="宋体" charset="0"/>
                          <a:cs typeface="Times New Roman" charset="0"/>
                        </a:rPr>
                        <a:t>Item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300"/>
                        </a:spcBef>
                        <a:spcAft>
                          <a:spcPts val="300"/>
                        </a:spcAft>
                      </a:pPr>
                      <a:r>
                        <a:rPr lang="en-US" sz="1200" b="1">
                          <a:solidFill>
                            <a:srgbClr val="0070C5"/>
                          </a:solidFill>
                          <a:effectLst/>
                          <a:latin typeface="Verdana" charset="0"/>
                          <a:ea typeface="宋体" charset="0"/>
                          <a:cs typeface="Times New Roman" charset="0"/>
                        </a:rPr>
                        <a:t>Description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94658">
                <a:tc>
                  <a:txBody>
                    <a:bodyPr/>
                    <a:lstStyle/>
                    <a:p>
                      <a:pPr marL="0" marR="0">
                        <a:lnSpc>
                          <a:spcPct val="115000"/>
                        </a:lnSpc>
                        <a:spcBef>
                          <a:spcPts val="300"/>
                        </a:spcBef>
                        <a:spcAft>
                          <a:spcPts val="300"/>
                        </a:spcAft>
                      </a:pPr>
                      <a:r>
                        <a:rPr lang="en-US" sz="1200" spc="-5">
                          <a:solidFill>
                            <a:srgbClr val="0860A8"/>
                          </a:solidFill>
                          <a:effectLst/>
                          <a:latin typeface="Verdana" charset="0"/>
                          <a:ea typeface="Verdana" charset="0"/>
                          <a:cs typeface="Verdana-Bold" charset="0"/>
                        </a:rPr>
                        <a:t>Server Platform</a:t>
                      </a:r>
                      <a:endParaRPr lang="en-US" sz="1200">
                        <a:effectLst/>
                        <a:latin typeface="Verdana" charset="0"/>
                        <a:ea typeface="Calibri" charset="0"/>
                        <a:cs typeface="Verdana"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300"/>
                        </a:spcBef>
                        <a:spcAft>
                          <a:spcPts val="300"/>
                        </a:spcAft>
                      </a:pPr>
                      <a:r>
                        <a:rPr lang="en-US" sz="1200" dirty="0">
                          <a:effectLst/>
                          <a:latin typeface="Verdana" charset="0"/>
                          <a:ea typeface="Calibri" charset="0"/>
                          <a:cs typeface="Verdana" charset="0"/>
                        </a:rPr>
                        <a:t>Intel</a:t>
                      </a:r>
                      <a:r>
                        <a:rPr lang="en-US" sz="1200" baseline="30000" dirty="0">
                          <a:effectLst/>
                          <a:latin typeface="Verdana" charset="0"/>
                          <a:ea typeface="Calibri" charset="0"/>
                          <a:cs typeface="Verdana" charset="0"/>
                        </a:rPr>
                        <a:t>®</a:t>
                      </a:r>
                      <a:r>
                        <a:rPr lang="en-US" sz="1200" dirty="0">
                          <a:effectLst/>
                          <a:latin typeface="Verdana" charset="0"/>
                          <a:ea typeface="Calibri" charset="0"/>
                          <a:cs typeface="Verdana" charset="0"/>
                        </a:rPr>
                        <a:t> Server Board S2600WT2 DP (Formerly Wildcat Pass) </a:t>
                      </a:r>
                    </a:p>
                    <a:p>
                      <a:pPr marL="0" marR="0">
                        <a:lnSpc>
                          <a:spcPct val="115000"/>
                        </a:lnSpc>
                        <a:spcBef>
                          <a:spcPts val="300"/>
                        </a:spcBef>
                        <a:spcAft>
                          <a:spcPts val="300"/>
                        </a:spcAft>
                      </a:pPr>
                      <a:r>
                        <a:rPr lang="en-US" sz="1200" dirty="0">
                          <a:effectLst/>
                          <a:latin typeface="Verdana" charset="0"/>
                          <a:ea typeface="Calibri" charset="0"/>
                          <a:cs typeface="Verdana" charset="0"/>
                        </a:rPr>
                        <a:t>2 x 1GbE integrated LAN ports</a:t>
                      </a:r>
                    </a:p>
                    <a:p>
                      <a:pPr marL="0" marR="0">
                        <a:lnSpc>
                          <a:spcPct val="115000"/>
                        </a:lnSpc>
                        <a:spcBef>
                          <a:spcPts val="300"/>
                        </a:spcBef>
                        <a:spcAft>
                          <a:spcPts val="300"/>
                        </a:spcAft>
                      </a:pPr>
                      <a:r>
                        <a:rPr lang="en-US" sz="1200" dirty="0">
                          <a:effectLst/>
                          <a:latin typeface="Verdana" charset="0"/>
                          <a:ea typeface="Calibri" charset="0"/>
                          <a:cs typeface="Verdana" charset="0"/>
                        </a:rPr>
                        <a:t>Two processors per platform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4437">
                <a:tc>
                  <a:txBody>
                    <a:bodyPr/>
                    <a:lstStyle/>
                    <a:p>
                      <a:pPr marL="0" marR="0">
                        <a:lnSpc>
                          <a:spcPct val="115000"/>
                        </a:lnSpc>
                        <a:spcBef>
                          <a:spcPts val="300"/>
                        </a:spcBef>
                        <a:spcAft>
                          <a:spcPts val="300"/>
                        </a:spcAft>
                      </a:pPr>
                      <a:r>
                        <a:rPr lang="en-US" sz="1200" spc="-5">
                          <a:solidFill>
                            <a:srgbClr val="0860A8"/>
                          </a:solidFill>
                          <a:effectLst/>
                          <a:latin typeface="Verdana" charset="0"/>
                          <a:ea typeface="Verdana" charset="0"/>
                          <a:cs typeface="Verdana-Bold" charset="0"/>
                        </a:rPr>
                        <a:t>Chipset</a:t>
                      </a:r>
                      <a:endParaRPr lang="en-US" sz="1200">
                        <a:effectLst/>
                        <a:latin typeface="Verdana" charset="0"/>
                        <a:ea typeface="Calibri" charset="0"/>
                        <a:cs typeface="Verdana"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300"/>
                        </a:spcBef>
                        <a:spcAft>
                          <a:spcPts val="300"/>
                        </a:spcAft>
                      </a:pPr>
                      <a:r>
                        <a:rPr lang="en-US" sz="1200" dirty="0">
                          <a:effectLst/>
                          <a:latin typeface="Verdana" charset="0"/>
                          <a:ea typeface="Calibri" charset="0"/>
                          <a:cs typeface="Verdana" charset="0"/>
                        </a:rPr>
                        <a:t>Intel</a:t>
                      </a:r>
                      <a:r>
                        <a:rPr lang="en-US" sz="1200" baseline="30000" dirty="0">
                          <a:effectLst/>
                          <a:latin typeface="Verdana" charset="0"/>
                          <a:ea typeface="Calibri" charset="0"/>
                          <a:cs typeface="Verdana" charset="0"/>
                        </a:rPr>
                        <a:t>®</a:t>
                      </a:r>
                      <a:r>
                        <a:rPr lang="en-US" sz="1200" dirty="0">
                          <a:effectLst/>
                          <a:latin typeface="Verdana" charset="0"/>
                          <a:ea typeface="Calibri" charset="0"/>
                          <a:cs typeface="Verdana" charset="0"/>
                        </a:rPr>
                        <a:t> C610 series chipset (Formerly Wellsburg)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95098">
                <a:tc>
                  <a:txBody>
                    <a:bodyPr/>
                    <a:lstStyle/>
                    <a:p>
                      <a:pPr marL="0" marR="0">
                        <a:lnSpc>
                          <a:spcPct val="115000"/>
                        </a:lnSpc>
                        <a:spcBef>
                          <a:spcPts val="300"/>
                        </a:spcBef>
                        <a:spcAft>
                          <a:spcPts val="300"/>
                        </a:spcAft>
                      </a:pPr>
                      <a:r>
                        <a:rPr lang="en-US" sz="1200" spc="-5">
                          <a:solidFill>
                            <a:srgbClr val="0860A8"/>
                          </a:solidFill>
                          <a:effectLst/>
                          <a:latin typeface="Verdana" charset="0"/>
                          <a:ea typeface="Verdana" charset="0"/>
                          <a:cs typeface="Verdana-Bold" charset="0"/>
                        </a:rPr>
                        <a:t>Processor</a:t>
                      </a:r>
                      <a:endParaRPr lang="en-US" sz="1200">
                        <a:effectLst/>
                        <a:latin typeface="Verdana" charset="0"/>
                        <a:ea typeface="Calibri" charset="0"/>
                        <a:cs typeface="Verdana"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300"/>
                        </a:spcBef>
                        <a:spcAft>
                          <a:spcPts val="300"/>
                        </a:spcAft>
                      </a:pPr>
                      <a:r>
                        <a:rPr lang="en-US" sz="1200" dirty="0">
                          <a:effectLst/>
                          <a:latin typeface="Verdana" charset="0"/>
                          <a:ea typeface="Calibri" charset="0"/>
                          <a:cs typeface="Verdana" charset="0"/>
                        </a:rPr>
                        <a:t>Intel</a:t>
                      </a:r>
                      <a:r>
                        <a:rPr lang="en-US" sz="1200" baseline="30000" dirty="0">
                          <a:effectLst/>
                          <a:latin typeface="Verdana" charset="0"/>
                          <a:ea typeface="Calibri" charset="0"/>
                          <a:cs typeface="Verdana" charset="0"/>
                        </a:rPr>
                        <a:t>®</a:t>
                      </a:r>
                      <a:r>
                        <a:rPr lang="en-US" sz="1200" dirty="0">
                          <a:effectLst/>
                          <a:latin typeface="Verdana" charset="0"/>
                          <a:ea typeface="Calibri" charset="0"/>
                          <a:cs typeface="Verdana" charset="0"/>
                        </a:rPr>
                        <a:t> Xeon</a:t>
                      </a:r>
                      <a:r>
                        <a:rPr lang="en-US" sz="1200" baseline="30000" dirty="0">
                          <a:effectLst/>
                          <a:latin typeface="Verdana" charset="0"/>
                          <a:ea typeface="Calibri" charset="0"/>
                          <a:cs typeface="Verdana" charset="0"/>
                        </a:rPr>
                        <a:t>®</a:t>
                      </a:r>
                      <a:r>
                        <a:rPr lang="en-US" sz="1200" dirty="0">
                          <a:effectLst/>
                          <a:latin typeface="Verdana" charset="0"/>
                          <a:ea typeface="Calibri" charset="0"/>
                          <a:cs typeface="Verdana" charset="0"/>
                        </a:rPr>
                        <a:t> Processor E5-2697 v3 (Formerly </a:t>
                      </a:r>
                      <a:r>
                        <a:rPr lang="en-US" sz="1200" dirty="0" err="1">
                          <a:effectLst/>
                          <a:latin typeface="Verdana" charset="0"/>
                          <a:ea typeface="Calibri" charset="0"/>
                          <a:cs typeface="Verdana" charset="0"/>
                        </a:rPr>
                        <a:t>Haswell</a:t>
                      </a:r>
                      <a:r>
                        <a:rPr lang="en-US" sz="1200" dirty="0">
                          <a:effectLst/>
                          <a:latin typeface="Verdana" charset="0"/>
                          <a:ea typeface="Calibri" charset="0"/>
                          <a:cs typeface="Verdana" charset="0"/>
                        </a:rPr>
                        <a:t>)</a:t>
                      </a:r>
                    </a:p>
                    <a:p>
                      <a:pPr marL="0" marR="0">
                        <a:lnSpc>
                          <a:spcPct val="115000"/>
                        </a:lnSpc>
                        <a:spcBef>
                          <a:spcPts val="300"/>
                        </a:spcBef>
                        <a:spcAft>
                          <a:spcPts val="300"/>
                        </a:spcAft>
                      </a:pPr>
                      <a:r>
                        <a:rPr lang="en-US" sz="1200" dirty="0">
                          <a:effectLst/>
                          <a:latin typeface="Verdana" charset="0"/>
                          <a:ea typeface="Calibri" charset="0"/>
                          <a:cs typeface="Verdana" charset="0"/>
                        </a:rPr>
                        <a:t>Speed and power: 2.60 GHz, 145 W</a:t>
                      </a:r>
                    </a:p>
                    <a:p>
                      <a:pPr marL="0" marR="0">
                        <a:lnSpc>
                          <a:spcPct val="115000"/>
                        </a:lnSpc>
                        <a:spcBef>
                          <a:spcPts val="300"/>
                        </a:spcBef>
                        <a:spcAft>
                          <a:spcPts val="300"/>
                        </a:spcAft>
                      </a:pPr>
                      <a:r>
                        <a:rPr lang="en-US" sz="1200" dirty="0">
                          <a:effectLst/>
                          <a:latin typeface="Verdana" charset="0"/>
                          <a:ea typeface="Calibri" charset="0"/>
                          <a:cs typeface="Verdana" charset="0"/>
                        </a:rPr>
                        <a:t>Cache: 35 MB per processor</a:t>
                      </a:r>
                    </a:p>
                    <a:p>
                      <a:pPr marL="0" marR="0">
                        <a:lnSpc>
                          <a:spcPct val="115000"/>
                        </a:lnSpc>
                        <a:spcBef>
                          <a:spcPts val="300"/>
                        </a:spcBef>
                        <a:spcAft>
                          <a:spcPts val="300"/>
                        </a:spcAft>
                      </a:pPr>
                      <a:r>
                        <a:rPr lang="en-US" sz="1200" dirty="0">
                          <a:effectLst/>
                          <a:latin typeface="Verdana" charset="0"/>
                          <a:ea typeface="Calibri" charset="0"/>
                          <a:cs typeface="Verdana" charset="0"/>
                        </a:rPr>
                        <a:t>Cores: 14 cores, 28 hyper-threaded cores per processor for 56 total hyper-threaded cores</a:t>
                      </a:r>
                    </a:p>
                    <a:p>
                      <a:pPr marL="0" marR="0">
                        <a:lnSpc>
                          <a:spcPct val="115000"/>
                        </a:lnSpc>
                        <a:spcBef>
                          <a:spcPts val="300"/>
                        </a:spcBef>
                        <a:spcAft>
                          <a:spcPts val="300"/>
                        </a:spcAft>
                      </a:pPr>
                      <a:r>
                        <a:rPr lang="en-US" sz="1200" dirty="0">
                          <a:effectLst/>
                          <a:latin typeface="Verdana" charset="0"/>
                          <a:ea typeface="Calibri" charset="0"/>
                          <a:cs typeface="Verdana" charset="0"/>
                        </a:rPr>
                        <a:t>QPI: 9.6 GT/s </a:t>
                      </a:r>
                    </a:p>
                    <a:p>
                      <a:pPr marL="0" marR="0">
                        <a:lnSpc>
                          <a:spcPct val="115000"/>
                        </a:lnSpc>
                        <a:spcBef>
                          <a:spcPts val="300"/>
                        </a:spcBef>
                        <a:spcAft>
                          <a:spcPts val="300"/>
                        </a:spcAft>
                      </a:pPr>
                      <a:r>
                        <a:rPr lang="en-US" sz="1200" dirty="0">
                          <a:effectLst/>
                          <a:latin typeface="Verdana" charset="0"/>
                          <a:ea typeface="Calibri" charset="0"/>
                          <a:cs typeface="Verdana" charset="0"/>
                        </a:rPr>
                        <a:t>Memory types:  DDR4-1600/1866/2133, </a:t>
                      </a:r>
                    </a:p>
                    <a:p>
                      <a:pPr marL="0" marR="0">
                        <a:lnSpc>
                          <a:spcPct val="115000"/>
                        </a:lnSpc>
                        <a:spcBef>
                          <a:spcPts val="300"/>
                        </a:spcBef>
                        <a:spcAft>
                          <a:spcPts val="300"/>
                        </a:spcAft>
                      </a:pPr>
                      <a:r>
                        <a:rPr lang="en-US" sz="1200" dirty="0">
                          <a:effectLst/>
                          <a:latin typeface="Verdana" charset="0"/>
                          <a:ea typeface="Calibri" charset="0"/>
                          <a:cs typeface="Verdana" charset="0"/>
                        </a:rPr>
                        <a:t>Reference: </a:t>
                      </a:r>
                      <a:r>
                        <a:rPr lang="en-US" sz="1200" u="sng" dirty="0">
                          <a:solidFill>
                            <a:srgbClr val="0000FF"/>
                          </a:solidFill>
                          <a:effectLst/>
                          <a:latin typeface="Verdana" charset="0"/>
                          <a:ea typeface="Calibri" charset="0"/>
                          <a:cs typeface="Verdana" charset="0"/>
                          <a:hlinkClick r:id="rId2"/>
                        </a:rPr>
                        <a:t>http://ark.intel.com/products/81059/Intel-Xeon-Processor-E5-2697-v3-35M-Cache-2_60-GHz</a:t>
                      </a:r>
                      <a:endParaRPr lang="en-US" sz="1200" dirty="0">
                        <a:effectLst/>
                        <a:latin typeface="Verdana" charset="0"/>
                        <a:ea typeface="Calibri" charset="0"/>
                        <a:cs typeface="Verdana"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4437">
                <a:tc>
                  <a:txBody>
                    <a:bodyPr/>
                    <a:lstStyle/>
                    <a:p>
                      <a:pPr marL="0" marR="0">
                        <a:lnSpc>
                          <a:spcPct val="115000"/>
                        </a:lnSpc>
                        <a:spcBef>
                          <a:spcPts val="300"/>
                        </a:spcBef>
                        <a:spcAft>
                          <a:spcPts val="300"/>
                        </a:spcAft>
                      </a:pPr>
                      <a:r>
                        <a:rPr lang="en-US" sz="1200" spc="-5">
                          <a:solidFill>
                            <a:srgbClr val="0860A8"/>
                          </a:solidFill>
                          <a:effectLst/>
                          <a:latin typeface="Verdana" charset="0"/>
                          <a:ea typeface="Verdana" charset="0"/>
                          <a:cs typeface="Verdana-Bold" charset="0"/>
                        </a:rPr>
                        <a:t>Memory</a:t>
                      </a:r>
                      <a:endParaRPr lang="en-US" sz="1200">
                        <a:effectLst/>
                        <a:latin typeface="Verdana" charset="0"/>
                        <a:ea typeface="Calibri" charset="0"/>
                        <a:cs typeface="Verdana"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300"/>
                        </a:spcBef>
                        <a:spcAft>
                          <a:spcPts val="300"/>
                        </a:spcAft>
                      </a:pPr>
                      <a:r>
                        <a:rPr lang="en-US" sz="1200">
                          <a:effectLst/>
                          <a:latin typeface="Verdana" charset="0"/>
                          <a:ea typeface="Calibri" charset="0"/>
                          <a:cs typeface="Verdana" charset="0"/>
                        </a:rPr>
                        <a:t>Micron 16 GB 1Rx4 PC4-2133MHz, 16 GB per channel, 8 Channels, 128 GB 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4437">
                <a:tc>
                  <a:txBody>
                    <a:bodyPr/>
                    <a:lstStyle/>
                    <a:p>
                      <a:pPr marL="0" marR="0">
                        <a:lnSpc>
                          <a:spcPct val="115000"/>
                        </a:lnSpc>
                        <a:spcBef>
                          <a:spcPts val="300"/>
                        </a:spcBef>
                        <a:spcAft>
                          <a:spcPts val="300"/>
                        </a:spcAft>
                      </a:pPr>
                      <a:r>
                        <a:rPr lang="en-US" sz="1200" spc="-5">
                          <a:solidFill>
                            <a:srgbClr val="0860A8"/>
                          </a:solidFill>
                          <a:effectLst/>
                          <a:latin typeface="Verdana" charset="0"/>
                          <a:ea typeface="Verdana" charset="0"/>
                          <a:cs typeface="Verdana-Bold" charset="0"/>
                        </a:rPr>
                        <a:t>Local Storage</a:t>
                      </a:r>
                      <a:endParaRPr lang="en-US" sz="1200">
                        <a:effectLst/>
                        <a:latin typeface="Verdana" charset="0"/>
                        <a:ea typeface="Calibri" charset="0"/>
                        <a:cs typeface="Verdana"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300"/>
                        </a:spcBef>
                        <a:spcAft>
                          <a:spcPts val="300"/>
                        </a:spcAft>
                      </a:pPr>
                      <a:r>
                        <a:rPr lang="en-US" sz="1200">
                          <a:effectLst/>
                          <a:latin typeface="Verdana" charset="0"/>
                          <a:ea typeface="Calibri" charset="0"/>
                          <a:cs typeface="Verdana" charset="0"/>
                        </a:rPr>
                        <a:t>500 GB HDD Seagate SATA Barracuda 7200.12 (SN:9VMKQZMT)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4437">
                <a:tc>
                  <a:txBody>
                    <a:bodyPr/>
                    <a:lstStyle/>
                    <a:p>
                      <a:pPr marL="0" marR="0">
                        <a:lnSpc>
                          <a:spcPct val="115000"/>
                        </a:lnSpc>
                        <a:spcBef>
                          <a:spcPts val="300"/>
                        </a:spcBef>
                        <a:spcAft>
                          <a:spcPts val="300"/>
                        </a:spcAft>
                      </a:pPr>
                      <a:r>
                        <a:rPr lang="en-US" sz="1200" spc="-5">
                          <a:solidFill>
                            <a:srgbClr val="0860A8"/>
                          </a:solidFill>
                          <a:effectLst/>
                          <a:latin typeface="Verdana" charset="0"/>
                          <a:ea typeface="Verdana" charset="0"/>
                          <a:cs typeface="Verdana-Bold" charset="0"/>
                        </a:rPr>
                        <a:t>PCIe</a:t>
                      </a:r>
                      <a:endParaRPr lang="en-US" sz="1200">
                        <a:effectLst/>
                        <a:latin typeface="Verdana" charset="0"/>
                        <a:ea typeface="Calibri" charset="0"/>
                        <a:cs typeface="Verdana"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300"/>
                        </a:spcBef>
                        <a:spcAft>
                          <a:spcPts val="300"/>
                        </a:spcAft>
                      </a:pPr>
                      <a:r>
                        <a:rPr lang="fr-FR" sz="1200">
                          <a:effectLst/>
                          <a:latin typeface="Verdana" charset="0"/>
                          <a:ea typeface="Calibri" charset="0"/>
                          <a:cs typeface="Verdana" charset="0"/>
                        </a:rPr>
                        <a:t>Port 3a and Port 3c x8</a:t>
                      </a:r>
                      <a:endParaRPr lang="en-US" sz="1200">
                        <a:effectLst/>
                        <a:latin typeface="Verdana" charset="0"/>
                        <a:ea typeface="Calibri" charset="0"/>
                        <a:cs typeface="Verdana"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88875">
                <a:tc>
                  <a:txBody>
                    <a:bodyPr/>
                    <a:lstStyle/>
                    <a:p>
                      <a:pPr marL="0" marR="0">
                        <a:lnSpc>
                          <a:spcPct val="115000"/>
                        </a:lnSpc>
                        <a:spcBef>
                          <a:spcPts val="300"/>
                        </a:spcBef>
                        <a:spcAft>
                          <a:spcPts val="300"/>
                        </a:spcAft>
                      </a:pPr>
                      <a:r>
                        <a:rPr lang="en-US" sz="1200" spc="-5">
                          <a:solidFill>
                            <a:srgbClr val="0860A8"/>
                          </a:solidFill>
                          <a:effectLst/>
                          <a:latin typeface="Verdana" charset="0"/>
                          <a:ea typeface="Verdana" charset="0"/>
                          <a:cs typeface="Verdana-Bold" charset="0"/>
                        </a:rPr>
                        <a:t>NICs</a:t>
                      </a:r>
                      <a:endParaRPr lang="en-US" sz="1200">
                        <a:effectLst/>
                        <a:latin typeface="Verdana" charset="0"/>
                        <a:ea typeface="Calibri" charset="0"/>
                        <a:cs typeface="Verdana"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300"/>
                        </a:spcBef>
                        <a:spcAft>
                          <a:spcPts val="300"/>
                        </a:spcAft>
                      </a:pPr>
                      <a:r>
                        <a:rPr lang="en-US" sz="1200">
                          <a:effectLst/>
                          <a:latin typeface="Verdana" charset="0"/>
                          <a:ea typeface="Calibri" charset="0"/>
                          <a:cs typeface="Verdana" charset="0"/>
                        </a:rPr>
                        <a:t>2 x Intel</a:t>
                      </a:r>
                      <a:r>
                        <a:rPr lang="en-US" sz="1200" baseline="30000">
                          <a:effectLst/>
                          <a:latin typeface="Verdana" charset="0"/>
                          <a:ea typeface="Calibri" charset="0"/>
                          <a:cs typeface="Verdana" charset="0"/>
                        </a:rPr>
                        <a:t>®</a:t>
                      </a:r>
                      <a:r>
                        <a:rPr lang="en-US" sz="1200">
                          <a:effectLst/>
                          <a:latin typeface="Verdana" charset="0"/>
                          <a:ea typeface="Calibri" charset="0"/>
                          <a:cs typeface="Verdana" charset="0"/>
                        </a:rPr>
                        <a:t> Ethernet CAN X710-DA2 Adapter (Total: 4 x 10GbE ports) </a:t>
                      </a:r>
                      <a:br>
                        <a:rPr lang="en-US" sz="1200">
                          <a:effectLst/>
                          <a:latin typeface="Verdana" charset="0"/>
                          <a:ea typeface="Calibri" charset="0"/>
                          <a:cs typeface="Verdana" charset="0"/>
                        </a:rPr>
                      </a:br>
                      <a:r>
                        <a:rPr lang="en-US" sz="1200">
                          <a:effectLst/>
                          <a:latin typeface="Verdana" charset="0"/>
                          <a:ea typeface="Calibri" charset="0"/>
                          <a:cs typeface="Verdana" charset="0"/>
                        </a:rPr>
                        <a:t>(Formerly Fortville)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94548">
                <a:tc>
                  <a:txBody>
                    <a:bodyPr/>
                    <a:lstStyle/>
                    <a:p>
                      <a:pPr marL="0" marR="0">
                        <a:lnSpc>
                          <a:spcPct val="115000"/>
                        </a:lnSpc>
                        <a:spcBef>
                          <a:spcPts val="300"/>
                        </a:spcBef>
                        <a:spcAft>
                          <a:spcPts val="300"/>
                        </a:spcAft>
                      </a:pPr>
                      <a:r>
                        <a:rPr lang="en-US" sz="1200" spc="-5">
                          <a:solidFill>
                            <a:srgbClr val="0860A8"/>
                          </a:solidFill>
                          <a:effectLst/>
                          <a:latin typeface="Verdana" charset="0"/>
                          <a:ea typeface="Verdana" charset="0"/>
                          <a:cs typeface="Verdana-Bold" charset="0"/>
                        </a:rPr>
                        <a:t>BIOS</a:t>
                      </a:r>
                      <a:endParaRPr lang="en-US" sz="1200">
                        <a:effectLst/>
                        <a:latin typeface="Verdana" charset="0"/>
                        <a:ea typeface="Calibri" charset="0"/>
                        <a:cs typeface="Verdana"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300"/>
                        </a:spcBef>
                        <a:spcAft>
                          <a:spcPts val="300"/>
                        </a:spcAft>
                      </a:pPr>
                      <a:r>
                        <a:rPr lang="en-US" sz="1200" dirty="0">
                          <a:effectLst/>
                          <a:latin typeface="Verdana" charset="0"/>
                          <a:ea typeface="Calibri" charset="0"/>
                          <a:cs typeface="Verdana" charset="0"/>
                        </a:rPr>
                        <a:t>Version: SE5C610.86B.01.01.0008.021120151325 </a:t>
                      </a:r>
                    </a:p>
                    <a:p>
                      <a:pPr marL="0" marR="0">
                        <a:lnSpc>
                          <a:spcPct val="115000"/>
                        </a:lnSpc>
                        <a:spcBef>
                          <a:spcPts val="300"/>
                        </a:spcBef>
                        <a:spcAft>
                          <a:spcPts val="300"/>
                        </a:spcAft>
                      </a:pPr>
                      <a:r>
                        <a:rPr lang="en-US" sz="1200" dirty="0">
                          <a:effectLst/>
                          <a:latin typeface="Verdana" charset="0"/>
                          <a:ea typeface="Calibri" charset="0"/>
                          <a:cs typeface="Verdana" charset="0"/>
                        </a:rPr>
                        <a:t>Date: 02/11/2015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706043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822813" y="1328811"/>
            <a:ext cx="3245842" cy="4762500"/>
          </a:xfrm>
          <a:prstGeom prst="rect">
            <a:avLst/>
          </a:prstGeom>
        </p:spPr>
      </p:pic>
      <p:sp>
        <p:nvSpPr>
          <p:cNvPr id="7" name="Title 1"/>
          <p:cNvSpPr txBox="1">
            <a:spLocks/>
          </p:cNvSpPr>
          <p:nvPr/>
        </p:nvSpPr>
        <p:spPr>
          <a:xfrm>
            <a:off x="1967972" y="102648"/>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err="1"/>
              <a:t>OpenvSwitch</a:t>
            </a:r>
            <a:r>
              <a:rPr lang="en-US" dirty="0"/>
              <a:t> 2.4</a:t>
            </a:r>
            <a:br>
              <a:rPr lang="en-US" dirty="0"/>
            </a:br>
            <a:r>
              <a:rPr lang="en-US" sz="2700" dirty="0" err="1"/>
              <a:t>Phy</a:t>
            </a:r>
            <a:r>
              <a:rPr lang="en-US" sz="2700" dirty="0"/>
              <a:t>-OVS-</a:t>
            </a:r>
            <a:r>
              <a:rPr lang="en-US" sz="2700" dirty="0" err="1"/>
              <a:t>Phy</a:t>
            </a:r>
            <a:r>
              <a:rPr lang="en-US" sz="2700" dirty="0"/>
              <a:t> Performance</a:t>
            </a: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233786" y="1328811"/>
            <a:ext cx="8304907" cy="4762500"/>
          </a:xfrm>
          <a:prstGeom prst="rect">
            <a:avLst/>
          </a:prstGeom>
          <a:noFill/>
        </p:spPr>
      </p:pic>
      <p:sp>
        <p:nvSpPr>
          <p:cNvPr id="2" name="Rectangle 1"/>
          <p:cNvSpPr/>
          <p:nvPr/>
        </p:nvSpPr>
        <p:spPr>
          <a:xfrm>
            <a:off x="164514" y="6052066"/>
            <a:ext cx="11556432" cy="461665"/>
          </a:xfrm>
          <a:prstGeom prst="rect">
            <a:avLst/>
          </a:prstGeom>
        </p:spPr>
        <p:txBody>
          <a:bodyPr wrap="square">
            <a:spAutoFit/>
          </a:bodyPr>
          <a:lstStyle/>
          <a:p>
            <a:pPr algn="ctr"/>
            <a:r>
              <a:rPr lang="en-US" sz="1200" dirty="0"/>
              <a:t>Disclaimer: For more complete information about performance and benchmark results, visit </a:t>
            </a:r>
            <a:r>
              <a:rPr lang="en-US" sz="1200" b="1" u="sng" dirty="0">
                <a:hlinkClick r:id="rId4"/>
              </a:rPr>
              <a:t>www.intel.com/benchmarks</a:t>
            </a:r>
            <a:r>
              <a:rPr lang="en-US" sz="1200" dirty="0"/>
              <a:t> and </a:t>
            </a:r>
            <a:r>
              <a:rPr lang="en-US" sz="1200" u="sng" dirty="0">
                <a:hlinkClick r:id="rId5"/>
              </a:rPr>
              <a:t>https://download.01.org/packet-processing/ONPS1.5/Intel_ONP_Server_Release_1.5_Performance_Test_Report_Rev1.2.pdf</a:t>
            </a:r>
            <a:endParaRPr lang="en-US" sz="1200" dirty="0"/>
          </a:p>
        </p:txBody>
      </p:sp>
    </p:spTree>
    <p:extLst>
      <p:ext uri="{BB962C8B-B14F-4D97-AF65-F5344CB8AC3E}">
        <p14:creationId xmlns:p14="http://schemas.microsoft.com/office/powerpoint/2010/main" val="496987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383361" y="1289749"/>
            <a:ext cx="3628421" cy="4412528"/>
          </a:xfrm>
          <a:prstGeom prst="rect">
            <a:avLst/>
          </a:prstGeom>
        </p:spPr>
      </p:pic>
      <p:sp>
        <p:nvSpPr>
          <p:cNvPr id="7" name="Title 1"/>
          <p:cNvSpPr txBox="1">
            <a:spLocks/>
          </p:cNvSpPr>
          <p:nvPr/>
        </p:nvSpPr>
        <p:spPr>
          <a:xfrm>
            <a:off x="1967972" y="102648"/>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err="1"/>
              <a:t>OpenvSwitch</a:t>
            </a:r>
            <a:r>
              <a:rPr lang="en-US" dirty="0"/>
              <a:t> 2.4</a:t>
            </a:r>
            <a:br>
              <a:rPr lang="en-US" dirty="0"/>
            </a:br>
            <a:r>
              <a:rPr lang="en-US" sz="2700" dirty="0" err="1"/>
              <a:t>Phy</a:t>
            </a:r>
            <a:r>
              <a:rPr lang="en-US" sz="2700" dirty="0"/>
              <a:t>-VM-</a:t>
            </a:r>
            <a:r>
              <a:rPr lang="en-US" sz="2700" dirty="0" err="1"/>
              <a:t>Phy</a:t>
            </a:r>
            <a:r>
              <a:rPr lang="en-US" sz="2700" dirty="0"/>
              <a:t> Performance</a:t>
            </a: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148515" y="1289749"/>
            <a:ext cx="7961689" cy="4530841"/>
          </a:xfrm>
          <a:prstGeom prst="rect">
            <a:avLst/>
          </a:prstGeom>
          <a:noFill/>
        </p:spPr>
      </p:pic>
      <p:sp>
        <p:nvSpPr>
          <p:cNvPr id="3" name="TextBox 2"/>
          <p:cNvSpPr txBox="1"/>
          <p:nvPr/>
        </p:nvSpPr>
        <p:spPr>
          <a:xfrm>
            <a:off x="3335061" y="1416021"/>
            <a:ext cx="2369239" cy="246221"/>
          </a:xfrm>
          <a:prstGeom prst="rect">
            <a:avLst/>
          </a:prstGeom>
          <a:noFill/>
        </p:spPr>
        <p:txBody>
          <a:bodyPr wrap="none" lIns="0" tIns="0" rIns="0" bIns="0" rtlCol="0" anchor="ctr">
            <a:spAutoFit/>
          </a:bodyPr>
          <a:lstStyle/>
          <a:p>
            <a:pPr algn="ctr" eaLnBrk="1" hangingPunct="1"/>
            <a:r>
              <a:rPr lang="en-US" sz="1600" smtClean="0">
                <a:latin typeface="+mn-lt"/>
                <a:ea typeface="Geneva" charset="0"/>
                <a:cs typeface="Geneva" charset="0"/>
              </a:rPr>
              <a:t>Aggregate Switching Rate</a:t>
            </a:r>
            <a:endParaRPr lang="en-US" sz="1600" dirty="0">
              <a:latin typeface="+mn-lt"/>
              <a:ea typeface="Geneva" charset="0"/>
              <a:cs typeface="Geneva" charset="0"/>
            </a:endParaRPr>
          </a:p>
        </p:txBody>
      </p:sp>
      <p:sp>
        <p:nvSpPr>
          <p:cNvPr id="10" name="Rectangle 9"/>
          <p:cNvSpPr/>
          <p:nvPr/>
        </p:nvSpPr>
        <p:spPr>
          <a:xfrm>
            <a:off x="148515" y="5946862"/>
            <a:ext cx="11556432" cy="461665"/>
          </a:xfrm>
          <a:prstGeom prst="rect">
            <a:avLst/>
          </a:prstGeom>
        </p:spPr>
        <p:txBody>
          <a:bodyPr wrap="square">
            <a:spAutoFit/>
          </a:bodyPr>
          <a:lstStyle/>
          <a:p>
            <a:pPr algn="ctr"/>
            <a:r>
              <a:rPr lang="en-US" sz="1200" dirty="0"/>
              <a:t>Disclaimer: For more complete information about performance and benchmark results, visit </a:t>
            </a:r>
            <a:r>
              <a:rPr lang="en-US" sz="1200" b="1" u="sng" dirty="0">
                <a:hlinkClick r:id="rId4"/>
              </a:rPr>
              <a:t>www.intel.com/benchmarks</a:t>
            </a:r>
            <a:r>
              <a:rPr lang="en-US" sz="1200" dirty="0"/>
              <a:t> and </a:t>
            </a:r>
            <a:r>
              <a:rPr lang="en-US" sz="1200" u="sng" dirty="0">
                <a:hlinkClick r:id="rId5"/>
              </a:rPr>
              <a:t>https://download.01.org/packet-processing/ONPS1.5/Intel_ONP_Server_Release_1.5_Performance_Test_Report_Rev1.2.pdf</a:t>
            </a:r>
            <a:endParaRPr lang="en-US" sz="1200" dirty="0"/>
          </a:p>
        </p:txBody>
      </p:sp>
    </p:spTree>
    <p:extLst>
      <p:ext uri="{BB962C8B-B14F-4D97-AF65-F5344CB8AC3E}">
        <p14:creationId xmlns:p14="http://schemas.microsoft.com/office/powerpoint/2010/main" val="1592594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SYNC_SLIDE_GUID" val="034df560-2852-4062-85c7-1fbcc7fb0691"/>
</p:tagLst>
</file>

<file path=ppt/theme/theme1.xml><?xml version="1.0" encoding="utf-8"?>
<a:theme xmlns:a="http://schemas.openxmlformats.org/drawingml/2006/main" name="NPG PPTx Template Light Regular">
  <a:themeElements>
    <a:clrScheme name="Custom 2">
      <a:dk1>
        <a:sysClr val="windowText" lastClr="000000"/>
      </a:dk1>
      <a:lt1>
        <a:sysClr val="window" lastClr="FFFFFF"/>
      </a:lt1>
      <a:dk2>
        <a:srgbClr val="003C71"/>
      </a:dk2>
      <a:lt2>
        <a:srgbClr val="B1BABF"/>
      </a:lt2>
      <a:accent1>
        <a:srgbClr val="B7D108"/>
      </a:accent1>
      <a:accent2>
        <a:srgbClr val="0071C5"/>
      </a:accent2>
      <a:accent3>
        <a:srgbClr val="009CDA"/>
      </a:accent3>
      <a:accent4>
        <a:srgbClr val="F8D44C"/>
      </a:accent4>
      <a:accent5>
        <a:srgbClr val="FFA400"/>
      </a:accent5>
      <a:accent6>
        <a:srgbClr val="FF4E00"/>
      </a:accent6>
      <a:hlink>
        <a:srgbClr val="C3D600"/>
      </a:hlink>
      <a:folHlink>
        <a:srgbClr val="0071C5"/>
      </a:folHlink>
    </a:clrScheme>
    <a:fontScheme name="Intel Clear">
      <a:majorFont>
        <a:latin typeface="Intel Clear"/>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solidFill>
          <a:schemeClr val="bg2">
            <a:lumMod val="20000"/>
            <a:lumOff val="80000"/>
          </a:schemeClr>
        </a:solidFill>
      </a:spPr>
      <a:bodyPr vert="horz" lIns="0" tIns="0" rIns="0" bIns="0" rtlCol="0">
        <a:noAutofit/>
      </a:bodyPr>
      <a:lstStyle>
        <a:defPPr>
          <a:defRPr sz="1100" dirty="0" smtClean="0">
            <a:solidFill>
              <a:srgbClr val="003C71"/>
            </a:solidFill>
          </a:defRPr>
        </a:defPPr>
      </a:lstStyle>
    </a:txDef>
  </a:objectDefaults>
  <a:extraClrSchemeLst/>
</a:theme>
</file>

<file path=ppt/theme/theme2.xml><?xml version="1.0" encoding="utf-8"?>
<a:theme xmlns:a="http://schemas.openxmlformats.org/drawingml/2006/main" name="1_Office Theme">
  <a:themeElements>
    <a:clrScheme name="Intel New Scheme">
      <a:dk1>
        <a:sysClr val="windowText" lastClr="000000"/>
      </a:dk1>
      <a:lt1>
        <a:sysClr val="window" lastClr="FFFFFF"/>
      </a:lt1>
      <a:dk2>
        <a:srgbClr val="004280"/>
      </a:dk2>
      <a:lt2>
        <a:srgbClr val="B1BABF"/>
      </a:lt2>
      <a:accent1>
        <a:srgbClr val="0071C5"/>
      </a:accent1>
      <a:accent2>
        <a:srgbClr val="00AEEF"/>
      </a:accent2>
      <a:accent3>
        <a:srgbClr val="8DC8E8"/>
      </a:accent3>
      <a:accent4>
        <a:srgbClr val="FFDA00"/>
      </a:accent4>
      <a:accent5>
        <a:srgbClr val="FDB813"/>
      </a:accent5>
      <a:accent6>
        <a:srgbClr val="A6CE39"/>
      </a:accent6>
      <a:hlink>
        <a:srgbClr val="939598"/>
      </a:hlink>
      <a:folHlink>
        <a:srgbClr val="ED1C24"/>
      </a:folHlink>
    </a:clrScheme>
    <a:fontScheme name="Custom 1">
      <a:majorFont>
        <a:latin typeface="Intel Clear Light"/>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algn="ctr">
          <a:solidFill>
            <a:schemeClr val="bg2"/>
          </a:solidFill>
          <a:round/>
          <a:headEnd type="none" w="sm" len="sm"/>
          <a:tailEnd type="none" w="sm" len="sm"/>
        </a:ln>
        <a:effectLst/>
      </a:spPr>
      <a:bodyPr lIns="0" tIns="0" rIns="0" bIns="0" anchor="ctr"/>
      <a:lstStyle>
        <a:defPPr algn="ctr">
          <a:defRPr sz="1200" dirty="0">
            <a:solidFill>
              <a:schemeClr val="bg1"/>
            </a:solidFill>
            <a:effectLst>
              <a:outerShdw blurRad="38100" dist="38100" dir="2700000" algn="tl">
                <a:srgbClr val="000000">
                  <a:alpha val="43137"/>
                </a:srgbClr>
              </a:outerShdw>
            </a:effectLst>
            <a:latin typeface="+mn-lt"/>
            <a:ea typeface="Geneva" charset="0"/>
            <a:cs typeface="Geneva" charset="0"/>
          </a:defRPr>
        </a:defPPr>
      </a:lstStyle>
    </a:spDef>
    <a:lnDef>
      <a:spPr>
        <a:ln w="19050" cap="rnd">
          <a:solidFill>
            <a:schemeClr val="tx1"/>
          </a:solidFill>
          <a:headEnd w="lg" len="lg"/>
          <a:tailEnd w="lg" len="lg"/>
        </a:ln>
      </a:spPr>
      <a:bodyPr/>
      <a:lstStyle/>
      <a:style>
        <a:lnRef idx="1">
          <a:schemeClr val="accent1"/>
        </a:lnRef>
        <a:fillRef idx="0">
          <a:schemeClr val="accent1"/>
        </a:fillRef>
        <a:effectRef idx="0">
          <a:schemeClr val="accent1"/>
        </a:effectRef>
        <a:fontRef idx="minor">
          <a:schemeClr val="tx1"/>
        </a:fontRef>
      </a:style>
    </a:lnDef>
    <a:txDef>
      <a:spPr>
        <a:noFill/>
      </a:spPr>
      <a:bodyPr lIns="0" tIns="0" rIns="0" bIns="0" anchor="ctr">
        <a:spAutoFit/>
      </a:bodyPr>
      <a:lstStyle>
        <a:defPPr algn="ctr" eaLnBrk="1" hangingPunct="1">
          <a:defRPr sz="1200" dirty="0">
            <a:latin typeface="+mn-lt"/>
            <a:ea typeface="Geneva" charset="0"/>
            <a:cs typeface="Geneva" charset="0"/>
          </a:defRPr>
        </a:defPPr>
      </a:lstStyle>
    </a:txDef>
  </a:objectDefaults>
  <a:extraClrSchemeLst/>
</a:theme>
</file>

<file path=ppt/theme/theme3.xml><?xml version="1.0" encoding="utf-8"?>
<a:theme xmlns:a="http://schemas.openxmlformats.org/drawingml/2006/main" name="2_Office Theme">
  <a:themeElements>
    <a:clrScheme name="Intel New Scheme">
      <a:dk1>
        <a:sysClr val="windowText" lastClr="000000"/>
      </a:dk1>
      <a:lt1>
        <a:sysClr val="window" lastClr="FFFFFF"/>
      </a:lt1>
      <a:dk2>
        <a:srgbClr val="004280"/>
      </a:dk2>
      <a:lt2>
        <a:srgbClr val="B1BABF"/>
      </a:lt2>
      <a:accent1>
        <a:srgbClr val="0071C5"/>
      </a:accent1>
      <a:accent2>
        <a:srgbClr val="00AEEF"/>
      </a:accent2>
      <a:accent3>
        <a:srgbClr val="8DC8E8"/>
      </a:accent3>
      <a:accent4>
        <a:srgbClr val="FFDA00"/>
      </a:accent4>
      <a:accent5>
        <a:srgbClr val="FDB813"/>
      </a:accent5>
      <a:accent6>
        <a:srgbClr val="A6CE39"/>
      </a:accent6>
      <a:hlink>
        <a:srgbClr val="939598"/>
      </a:hlink>
      <a:folHlink>
        <a:srgbClr val="ED1C24"/>
      </a:folHlink>
    </a:clrScheme>
    <a:fontScheme name="Custom 1">
      <a:majorFont>
        <a:latin typeface="Intel Clear Light"/>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algn="ctr">
          <a:solidFill>
            <a:schemeClr val="bg2"/>
          </a:solidFill>
          <a:round/>
          <a:headEnd type="none" w="sm" len="sm"/>
          <a:tailEnd type="none" w="sm" len="sm"/>
        </a:ln>
        <a:effectLst/>
      </a:spPr>
      <a:bodyPr lIns="0" tIns="0" rIns="0" bIns="0" anchor="ctr"/>
      <a:lstStyle>
        <a:defPPr algn="ctr">
          <a:defRPr sz="1200" dirty="0">
            <a:solidFill>
              <a:schemeClr val="bg1"/>
            </a:solidFill>
            <a:effectLst>
              <a:outerShdw blurRad="38100" dist="38100" dir="2700000" algn="tl">
                <a:srgbClr val="000000">
                  <a:alpha val="43137"/>
                </a:srgbClr>
              </a:outerShdw>
            </a:effectLst>
            <a:latin typeface="+mn-lt"/>
            <a:ea typeface="Geneva" charset="0"/>
            <a:cs typeface="Geneva" charset="0"/>
          </a:defRPr>
        </a:defPPr>
      </a:lstStyle>
    </a:spDef>
    <a:lnDef>
      <a:spPr>
        <a:ln w="19050" cap="rnd">
          <a:solidFill>
            <a:schemeClr val="tx1"/>
          </a:solidFill>
          <a:headEnd w="lg" len="lg"/>
          <a:tailEnd w="lg" len="lg"/>
        </a:ln>
      </a:spPr>
      <a:bodyPr/>
      <a:lstStyle/>
      <a:style>
        <a:lnRef idx="1">
          <a:schemeClr val="accent1"/>
        </a:lnRef>
        <a:fillRef idx="0">
          <a:schemeClr val="accent1"/>
        </a:fillRef>
        <a:effectRef idx="0">
          <a:schemeClr val="accent1"/>
        </a:effectRef>
        <a:fontRef idx="minor">
          <a:schemeClr val="tx1"/>
        </a:fontRef>
      </a:style>
    </a:lnDef>
    <a:txDef>
      <a:spPr>
        <a:noFill/>
      </a:spPr>
      <a:bodyPr lIns="0" tIns="0" rIns="0" bIns="0" anchor="ctr">
        <a:spAutoFit/>
      </a:bodyPr>
      <a:lstStyle>
        <a:defPPr algn="ctr" eaLnBrk="1" hangingPunct="1">
          <a:defRPr sz="1200" dirty="0">
            <a:latin typeface="+mn-lt"/>
            <a:ea typeface="Geneva" charset="0"/>
            <a:cs typeface="Geneva" charset="0"/>
          </a:defRPr>
        </a:defPPr>
      </a:lstStyle>
    </a:txDef>
  </a:objectDefaults>
  <a:extraClrSchemeLst/>
</a:theme>
</file>

<file path=ppt/theme/theme4.xml><?xml version="1.0" encoding="utf-8"?>
<a:theme xmlns:a="http://schemas.openxmlformats.org/drawingml/2006/main" name="2_Int_PPT Template_ClearPro_16x9">
  <a:themeElements>
    <a:clrScheme name="Custom 2">
      <a:dk1>
        <a:sysClr val="windowText" lastClr="000000"/>
      </a:dk1>
      <a:lt1>
        <a:sysClr val="window" lastClr="FFFFFF"/>
      </a:lt1>
      <a:dk2>
        <a:srgbClr val="003C71"/>
      </a:dk2>
      <a:lt2>
        <a:srgbClr val="B1BABF"/>
      </a:lt2>
      <a:accent1>
        <a:srgbClr val="B7D108"/>
      </a:accent1>
      <a:accent2>
        <a:srgbClr val="0071C5"/>
      </a:accent2>
      <a:accent3>
        <a:srgbClr val="009CDA"/>
      </a:accent3>
      <a:accent4>
        <a:srgbClr val="F8D44C"/>
      </a:accent4>
      <a:accent5>
        <a:srgbClr val="FFA400"/>
      </a:accent5>
      <a:accent6>
        <a:srgbClr val="FF4E00"/>
      </a:accent6>
      <a:hlink>
        <a:srgbClr val="C3D600"/>
      </a:hlink>
      <a:folHlink>
        <a:srgbClr val="0071C5"/>
      </a:folHlink>
    </a:clrScheme>
    <a:fontScheme name="Intel Clear">
      <a:majorFont>
        <a:latin typeface="Intel Clear"/>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solidFill>
          <a:schemeClr val="bg2">
            <a:lumMod val="20000"/>
            <a:lumOff val="80000"/>
          </a:schemeClr>
        </a:solidFill>
      </a:spPr>
      <a:bodyPr vert="horz" lIns="0" tIns="0" rIns="0" bIns="0" rtlCol="0">
        <a:noAutofit/>
      </a:bodyPr>
      <a:lstStyle>
        <a:defPPr>
          <a:defRPr sz="1100" dirty="0" smtClean="0">
            <a:solidFill>
              <a:srgbClr val="003C71"/>
            </a:solidFill>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10910</TotalTime>
  <Words>2540</Words>
  <Application>Microsoft Macintosh PowerPoint</Application>
  <PresentationFormat>Widescreen</PresentationFormat>
  <Paragraphs>550</Paragraphs>
  <Slides>37</Slides>
  <Notes>11</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37</vt:i4>
      </vt:variant>
    </vt:vector>
  </HeadingPairs>
  <TitlesOfParts>
    <vt:vector size="58" baseType="lpstr">
      <vt:lpstr>Calibri</vt:lpstr>
      <vt:lpstr>Courier New</vt:lpstr>
      <vt:lpstr>Geneva</vt:lpstr>
      <vt:lpstr>Intel Clear</vt:lpstr>
      <vt:lpstr>Intel Clear Light</vt:lpstr>
      <vt:lpstr>Intel Clear Pro</vt:lpstr>
      <vt:lpstr>Lucida Grande</vt:lpstr>
      <vt:lpstr>Neo Sans Intel</vt:lpstr>
      <vt:lpstr>Neo Sans Intel Light</vt:lpstr>
      <vt:lpstr>Neo Sans Intel Medium</vt:lpstr>
      <vt:lpstr>SimSun</vt:lpstr>
      <vt:lpstr>Times New Roman</vt:lpstr>
      <vt:lpstr>Verdana</vt:lpstr>
      <vt:lpstr>Verdana-Bold</vt:lpstr>
      <vt:lpstr>Wingdings</vt:lpstr>
      <vt:lpstr>宋体</vt:lpstr>
      <vt:lpstr>Arial</vt:lpstr>
      <vt:lpstr>NPG PPTx Template Light Regular</vt:lpstr>
      <vt:lpstr>1_Office Theme</vt:lpstr>
      <vt:lpstr>2_Office Theme</vt:lpstr>
      <vt:lpstr>2_Int_PPT Template_ClearPro_16x9</vt:lpstr>
      <vt:lpstr>DPDK Optimization Techniques and  Open vSwitch Enhancements for Netdev DPDK</vt:lpstr>
      <vt:lpstr>Legal Disclaimer</vt:lpstr>
      <vt:lpstr>OpenvSwitch 2.4 netdev-DPDK Feature Enhancements</vt:lpstr>
      <vt:lpstr>PowerPoint Presentation</vt:lpstr>
      <vt:lpstr>Enable the Transformation</vt:lpstr>
      <vt:lpstr>Intel® Open Network Platform (Intel® ONP)</vt:lpstr>
      <vt:lpstr>PowerPoint Presentation</vt:lpstr>
      <vt:lpstr>PowerPoint Presentation</vt:lpstr>
      <vt:lpstr>PowerPoint Presentation</vt:lpstr>
      <vt:lpstr>PowerPoint Presentation</vt:lpstr>
      <vt:lpstr>PowerPoint Presentation</vt:lpstr>
      <vt:lpstr>DPDK Multi Architecture  High Performance  Packet Processing</vt:lpstr>
      <vt:lpstr>Agenda</vt:lpstr>
      <vt:lpstr>DPDK – Multi Architecture Support</vt:lpstr>
      <vt:lpstr>PowerPoint Presentation</vt:lpstr>
      <vt:lpstr>If Optimizing For Throughput, How Is Latency?</vt:lpstr>
      <vt:lpstr>Packet Processing</vt:lpstr>
      <vt:lpstr>What Is The Task At Hand?</vt:lpstr>
      <vt:lpstr>Benefits – Eliminating / Hiding Overheads</vt:lpstr>
      <vt:lpstr>L1 Cache With 4 Cycle Latency </vt:lpstr>
      <vt:lpstr>Challenge: What if there is L1 Cache Miss and LLC Hit?</vt:lpstr>
      <vt:lpstr>DPDK Trail Blazing - Performance &amp; Functionality </vt:lpstr>
      <vt:lpstr>Solution – Amortizing Over Multiple Descriptors</vt:lpstr>
      <vt:lpstr>Examine Bunch Of Descriptors At A Time</vt:lpstr>
      <vt:lpstr>Design Principle In Packet I/O Optimization</vt:lpstr>
      <vt:lpstr>Micro BenchMarks – The Best Kept Secret</vt:lpstr>
      <vt:lpstr>PowerPoint Presentation</vt:lpstr>
      <vt:lpstr>Exploiting Data Parallelism</vt:lpstr>
      <vt:lpstr>PowerPoint Presentation</vt:lpstr>
      <vt:lpstr>Comparison of Different Hash Implementations</vt:lpstr>
      <vt:lpstr>Trail Blazing - Performance &amp; Functionality </vt:lpstr>
      <vt:lpstr>Mbuf To Carry More Metadata From NIC  </vt:lpstr>
      <vt:lpstr>What DPDK Features To Enhance NFV ?</vt:lpstr>
      <vt:lpstr>Summary</vt:lpstr>
      <vt:lpstr>System Settings</vt:lpstr>
      <vt:lpstr>System Settings</vt:lpstr>
      <vt:lpstr>Thank YOU For Painting The NFV World With DPDK </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Dpdk DeepDive –  Features, USAGE MODEL &amp; Optimizations</dc:title>
  <dc:creator>Jayakumar, Muthurajan</dc:creator>
  <cp:keywords>IntelDataClassification=CTP_IC:VisualMarkings=</cp:keywords>
  <cp:lastModifiedBy>Microsoft Office User</cp:lastModifiedBy>
  <cp:revision>237</cp:revision>
  <cp:lastPrinted>2015-10-06T15:52:32Z</cp:lastPrinted>
  <dcterms:created xsi:type="dcterms:W3CDTF">2015-09-22T15:15:28Z</dcterms:created>
  <dcterms:modified xsi:type="dcterms:W3CDTF">2015-11-17T22:02:02Z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aad056d9-dbce-4dab-8361-1b0deaf69c9b</vt:lpwstr>
  </property>
  <property fmtid="{D5CDD505-2E9C-101B-9397-08002B2CF9AE}" pid="3" name="CTP_BU">
    <vt:lpwstr>NA</vt:lpwstr>
  </property>
  <property fmtid="{D5CDD505-2E9C-101B-9397-08002B2CF9AE}" pid="4" name="CTP_IDSID">
    <vt:lpwstr>NA</vt:lpwstr>
  </property>
  <property fmtid="{D5CDD505-2E9C-101B-9397-08002B2CF9AE}" pid="5" name="CTP_TimeStamp">
    <vt:lpwstr>2015-11-16 08:16:44Z</vt:lpwstr>
  </property>
  <property fmtid="{D5CDD505-2E9C-101B-9397-08002B2CF9AE}" pid="6" name="CTP_WWID">
    <vt:lpwstr>NA</vt:lpwstr>
  </property>
  <property fmtid="{D5CDD505-2E9C-101B-9397-08002B2CF9AE}" pid="7" name="IntelDataClassification">
    <vt:lpwstr>CTP_PUBLIC</vt:lpwstr>
  </property>
</Properties>
</file>